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4"/>
    <p:sldMasterId id="2147483701" r:id="rId5"/>
    <p:sldMasterId id="2147483709" r:id="rId6"/>
    <p:sldMasterId id="2147483712" r:id="rId7"/>
  </p:sldMasterIdLst>
  <p:notesMasterIdLst>
    <p:notesMasterId r:id="rId19"/>
  </p:notesMasterIdLst>
  <p:sldIdLst>
    <p:sldId id="326" r:id="rId8"/>
    <p:sldId id="328" r:id="rId9"/>
    <p:sldId id="259" r:id="rId10"/>
    <p:sldId id="331" r:id="rId11"/>
    <p:sldId id="332" r:id="rId12"/>
    <p:sldId id="341" r:id="rId13"/>
    <p:sldId id="339" r:id="rId14"/>
    <p:sldId id="342" r:id="rId15"/>
    <p:sldId id="302" r:id="rId16"/>
    <p:sldId id="260" r:id="rId17"/>
    <p:sldId id="343" r:id="rId18"/>
  </p:sldIdLst>
  <p:sldSz cx="9144000" cy="5143500" type="screen16x9"/>
  <p:notesSz cx="6662738" cy="9926638"/>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Univers" panose="020B0503020202020204" pitchFamily="34" charset="0"/>
      <p:regular r:id="rId26"/>
      <p:bold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vienne Parry" initials="VP" lastIdx="1" clrIdx="0">
    <p:extLst>
      <p:ext uri="{19B8F6BF-5375-455C-9EA6-DF929625EA0E}">
        <p15:presenceInfo xmlns:p15="http://schemas.microsoft.com/office/powerpoint/2012/main" userId="Vivienne Parr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3A8FB"/>
    <a:srgbClr val="FFE575"/>
    <a:srgbClr val="FFFFFF"/>
    <a:srgbClr val="DC3A83"/>
    <a:srgbClr val="6666FF"/>
    <a:srgbClr val="FF339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A7368A-C5D6-4A23-B218-9FF8B0D80176}" v="1" dt="2020-07-01T17:21:57.9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57" autoAdjust="0"/>
  </p:normalViewPr>
  <p:slideViewPr>
    <p:cSldViewPr snapToGrid="0">
      <p:cViewPr varScale="1">
        <p:scale>
          <a:sx n="150" d="100"/>
          <a:sy n="150" d="100"/>
        </p:scale>
        <p:origin x="51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6.fntdata"/><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font" Target="fonts/font4.fntdata"/><Relationship Id="rId28"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 Id="rId8" Type="http://schemas.openxmlformats.org/officeDocument/2006/relationships/slide" Target="slides/slide1.xml"/></Relationships>
</file>

<file path=ppt/diagrams/_rels/data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D4347E-0DA0-4C63-9C78-41B97987C39D}" type="doc">
      <dgm:prSet loTypeId="urn:microsoft.com/office/officeart/2016/7/layout/RepeatingBendingProcessNew" loCatId="process" qsTypeId="urn:microsoft.com/office/officeart/2005/8/quickstyle/simple4" qsCatId="simple" csTypeId="urn:microsoft.com/office/officeart/2005/8/colors/accent2_2" csCatId="accent2" phldr="1"/>
      <dgm:spPr/>
      <dgm:t>
        <a:bodyPr/>
        <a:lstStyle/>
        <a:p>
          <a:endParaRPr lang="en-IE"/>
        </a:p>
      </dgm:t>
    </dgm:pt>
    <dgm:pt modelId="{90834E49-78D5-4F6A-AE99-DA193ACEAC9C}">
      <dgm:prSet phldrT="[Text]"/>
      <dgm:spPr>
        <a:solidFill>
          <a:schemeClr val="bg1"/>
        </a:solidFill>
        <a:ln w="53975">
          <a:solidFill>
            <a:srgbClr val="FFE575"/>
          </a:solidFill>
        </a:ln>
      </dgm:spPr>
      <dgm:t>
        <a:bodyPr/>
        <a:lstStyle/>
        <a:p>
          <a:r>
            <a:rPr lang="en-IE" b="1" dirty="0">
              <a:solidFill>
                <a:schemeClr val="tx1"/>
              </a:solidFill>
            </a:rPr>
            <a:t>Define the problem</a:t>
          </a:r>
        </a:p>
      </dgm:t>
    </dgm:pt>
    <dgm:pt modelId="{072144DE-3F1A-432C-9CA1-D63CDA17B6B2}" type="parTrans" cxnId="{92DD1DE7-0A21-48C6-9F3E-9C1D962A3390}">
      <dgm:prSet/>
      <dgm:spPr/>
      <dgm:t>
        <a:bodyPr/>
        <a:lstStyle/>
        <a:p>
          <a:endParaRPr lang="en-IE"/>
        </a:p>
      </dgm:t>
    </dgm:pt>
    <dgm:pt modelId="{BA8D3E61-64F8-4A22-B1BE-D973CB1D28EF}" type="sibTrans" cxnId="{92DD1DE7-0A21-48C6-9F3E-9C1D962A3390}">
      <dgm:prSet/>
      <dgm:spPr>
        <a:gradFill rotWithShape="0">
          <a:gsLst>
            <a:gs pos="0">
              <a:srgbClr val="00B0F0"/>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6675">
          <a:solidFill>
            <a:srgbClr val="FFE575"/>
          </a:solidFill>
          <a:headEnd type="none"/>
          <a:tailEnd type="triangle"/>
        </a:ln>
      </dgm:spPr>
      <dgm:t>
        <a:bodyPr/>
        <a:lstStyle/>
        <a:p>
          <a:endParaRPr lang="en-IE"/>
        </a:p>
      </dgm:t>
    </dgm:pt>
    <dgm:pt modelId="{C90F8D3C-FFFC-4B34-8034-C9ED8604816E}">
      <dgm:prSet phldrT="[Text]"/>
      <dgm:spPr>
        <a:solidFill>
          <a:schemeClr val="bg1"/>
        </a:solidFill>
        <a:ln w="53975">
          <a:solidFill>
            <a:srgbClr val="FFE575"/>
          </a:solidFill>
        </a:ln>
      </dgm:spPr>
      <dgm:t>
        <a:bodyPr/>
        <a:lstStyle/>
        <a:p>
          <a:r>
            <a:rPr lang="en-IE" b="1" dirty="0">
              <a:solidFill>
                <a:schemeClr val="tx1"/>
              </a:solidFill>
            </a:rPr>
            <a:t>Design a survey to understand the scale</a:t>
          </a:r>
        </a:p>
      </dgm:t>
    </dgm:pt>
    <dgm:pt modelId="{E619519F-606B-42EE-9BEE-0536E4FD7BB7}" type="parTrans" cxnId="{3D748999-FABA-4D79-9464-A8E35628DE61}">
      <dgm:prSet/>
      <dgm:spPr/>
      <dgm:t>
        <a:bodyPr/>
        <a:lstStyle/>
        <a:p>
          <a:endParaRPr lang="en-IE"/>
        </a:p>
      </dgm:t>
    </dgm:pt>
    <dgm:pt modelId="{EFC77489-8905-4D95-A869-A2350DBDEBF3}" type="sibTrans" cxnId="{3D748999-FABA-4D79-9464-A8E35628DE61}">
      <dgm:prSet/>
      <dgm:spPr>
        <a:gradFill rotWithShape="0">
          <a:gsLst>
            <a:gs pos="0">
              <a:srgbClr val="00B0F0"/>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6675">
          <a:solidFill>
            <a:srgbClr val="FFE575"/>
          </a:solidFill>
          <a:tailEnd type="triangle"/>
        </a:ln>
      </dgm:spPr>
      <dgm:t>
        <a:bodyPr/>
        <a:lstStyle/>
        <a:p>
          <a:endParaRPr lang="en-IE"/>
        </a:p>
      </dgm:t>
    </dgm:pt>
    <dgm:pt modelId="{72782D3D-2BBE-45AD-99BA-2F62C3558136}">
      <dgm:prSet phldrT="[Text]"/>
      <dgm:spPr>
        <a:solidFill>
          <a:schemeClr val="bg1"/>
        </a:solidFill>
        <a:ln w="53975">
          <a:solidFill>
            <a:srgbClr val="FFE575"/>
          </a:solidFill>
        </a:ln>
      </dgm:spPr>
      <dgm:t>
        <a:bodyPr/>
        <a:lstStyle/>
        <a:p>
          <a:r>
            <a:rPr lang="en-IE" b="1" dirty="0">
              <a:solidFill>
                <a:schemeClr val="tx1"/>
              </a:solidFill>
            </a:rPr>
            <a:t>Co-ordinate the delivery of the survey</a:t>
          </a:r>
        </a:p>
      </dgm:t>
    </dgm:pt>
    <dgm:pt modelId="{209A2507-B4C7-41B5-936A-C2A57F8A6C38}" type="parTrans" cxnId="{60FDCE5B-4590-4EC0-BE9A-838B3741E82D}">
      <dgm:prSet/>
      <dgm:spPr/>
      <dgm:t>
        <a:bodyPr/>
        <a:lstStyle/>
        <a:p>
          <a:endParaRPr lang="en-IE"/>
        </a:p>
      </dgm:t>
    </dgm:pt>
    <dgm:pt modelId="{C6730129-86A5-4649-A052-E1BF1D96EF9B}" type="sibTrans" cxnId="{60FDCE5B-4590-4EC0-BE9A-838B3741E82D}">
      <dgm:prSet/>
      <dgm:spPr>
        <a:gradFill rotWithShape="0">
          <a:gsLst>
            <a:gs pos="0">
              <a:srgbClr val="00B0F0"/>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6675">
          <a:solidFill>
            <a:srgbClr val="FFE575"/>
          </a:solidFill>
          <a:tailEnd type="triangle"/>
        </a:ln>
      </dgm:spPr>
      <dgm:t>
        <a:bodyPr/>
        <a:lstStyle/>
        <a:p>
          <a:endParaRPr lang="en-IE"/>
        </a:p>
      </dgm:t>
    </dgm:pt>
    <dgm:pt modelId="{A0C86785-9AEE-4DE4-AC50-1276C59C49C9}">
      <dgm:prSet phldrT="[Text]"/>
      <dgm:spPr>
        <a:solidFill>
          <a:schemeClr val="bg1"/>
        </a:solidFill>
        <a:ln w="53975">
          <a:solidFill>
            <a:srgbClr val="FFE575"/>
          </a:solidFill>
        </a:ln>
      </dgm:spPr>
      <dgm:t>
        <a:bodyPr/>
        <a:lstStyle/>
        <a:p>
          <a:r>
            <a:rPr lang="en-IE" b="1" dirty="0">
              <a:solidFill>
                <a:schemeClr val="tx1"/>
              </a:solidFill>
            </a:rPr>
            <a:t>Audit policies and procedures </a:t>
          </a:r>
        </a:p>
      </dgm:t>
    </dgm:pt>
    <dgm:pt modelId="{2EFA5B7F-F2C4-4D94-AECD-B1C8271BD590}" type="parTrans" cxnId="{DC4B4662-CC63-45C9-9AE7-1F23E91D6047}">
      <dgm:prSet/>
      <dgm:spPr/>
      <dgm:t>
        <a:bodyPr/>
        <a:lstStyle/>
        <a:p>
          <a:endParaRPr lang="en-IE"/>
        </a:p>
      </dgm:t>
    </dgm:pt>
    <dgm:pt modelId="{489A3CF6-96C7-4307-894E-860C58A3CD87}" type="sibTrans" cxnId="{DC4B4662-CC63-45C9-9AE7-1F23E91D6047}">
      <dgm:prSet/>
      <dgm:spPr>
        <a:gradFill rotWithShape="0">
          <a:gsLst>
            <a:gs pos="0">
              <a:srgbClr val="00B0F0"/>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6675">
          <a:solidFill>
            <a:srgbClr val="FFE575"/>
          </a:solidFill>
          <a:tailEnd type="triangle"/>
        </a:ln>
      </dgm:spPr>
      <dgm:t>
        <a:bodyPr/>
        <a:lstStyle/>
        <a:p>
          <a:endParaRPr lang="en-IE"/>
        </a:p>
      </dgm:t>
    </dgm:pt>
    <dgm:pt modelId="{5E6F9D43-8E68-4F19-8E87-6F95CAED5C9B}">
      <dgm:prSet phldrT="[Text]"/>
      <dgm:spPr>
        <a:solidFill>
          <a:schemeClr val="bg1"/>
        </a:solidFill>
        <a:ln w="53975">
          <a:solidFill>
            <a:srgbClr val="FFE575"/>
          </a:solidFill>
        </a:ln>
      </dgm:spPr>
      <dgm:t>
        <a:bodyPr/>
        <a:lstStyle/>
        <a:p>
          <a:r>
            <a:rPr lang="en-IE" b="1">
              <a:solidFill>
                <a:schemeClr val="tx1"/>
              </a:solidFill>
            </a:rPr>
            <a:t>Collate and assess the data</a:t>
          </a:r>
          <a:endParaRPr lang="en-IE" b="1" dirty="0">
            <a:solidFill>
              <a:schemeClr val="tx1"/>
            </a:solidFill>
          </a:endParaRPr>
        </a:p>
      </dgm:t>
    </dgm:pt>
    <dgm:pt modelId="{8BC11338-40CB-461A-8EF0-CEE2E969C7AD}" type="parTrans" cxnId="{803D08B8-9C00-4069-9760-6A20575F4944}">
      <dgm:prSet/>
      <dgm:spPr/>
      <dgm:t>
        <a:bodyPr/>
        <a:lstStyle/>
        <a:p>
          <a:endParaRPr lang="en-IE"/>
        </a:p>
      </dgm:t>
    </dgm:pt>
    <dgm:pt modelId="{F8CE3AFD-7305-44F0-8AE1-E93130272420}" type="sibTrans" cxnId="{803D08B8-9C00-4069-9760-6A20575F4944}">
      <dgm:prSet/>
      <dgm:spPr>
        <a:gradFill rotWithShape="0">
          <a:gsLst>
            <a:gs pos="0">
              <a:srgbClr val="00B0F0"/>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6675">
          <a:solidFill>
            <a:srgbClr val="FFE575"/>
          </a:solidFill>
          <a:headEnd type="none"/>
          <a:tailEnd type="triangle"/>
        </a:ln>
      </dgm:spPr>
      <dgm:t>
        <a:bodyPr/>
        <a:lstStyle/>
        <a:p>
          <a:endParaRPr lang="en-IE"/>
        </a:p>
      </dgm:t>
    </dgm:pt>
    <dgm:pt modelId="{051D3B8A-5D48-4CB4-B1C0-BAA88C002BF9}">
      <dgm:prSet phldrT="[Text]"/>
      <dgm:spPr>
        <a:solidFill>
          <a:schemeClr val="bg1"/>
        </a:solidFill>
        <a:ln w="53975">
          <a:solidFill>
            <a:srgbClr val="FFE575"/>
          </a:solidFill>
        </a:ln>
      </dgm:spPr>
      <dgm:t>
        <a:bodyPr/>
        <a:lstStyle/>
        <a:p>
          <a:r>
            <a:rPr lang="en-IE" b="1" dirty="0">
              <a:solidFill>
                <a:schemeClr val="tx1"/>
              </a:solidFill>
            </a:rPr>
            <a:t>Present your findings to the school</a:t>
          </a:r>
        </a:p>
      </dgm:t>
    </dgm:pt>
    <dgm:pt modelId="{F05808AE-60A4-443E-8E6B-C4573017EDEE}" type="parTrans" cxnId="{F3589FE4-25B6-413C-8C9E-FE2F2F4771D2}">
      <dgm:prSet/>
      <dgm:spPr/>
      <dgm:t>
        <a:bodyPr/>
        <a:lstStyle/>
        <a:p>
          <a:endParaRPr lang="en-IE"/>
        </a:p>
      </dgm:t>
    </dgm:pt>
    <dgm:pt modelId="{2F04F271-950C-47C9-8DAB-9EF554610218}" type="sibTrans" cxnId="{F3589FE4-25B6-413C-8C9E-FE2F2F4771D2}">
      <dgm:prSet/>
      <dgm:spPr>
        <a:gradFill rotWithShape="0">
          <a:gsLst>
            <a:gs pos="0">
              <a:srgbClr val="00B0F0"/>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6675">
          <a:solidFill>
            <a:srgbClr val="FFE575"/>
          </a:solidFill>
          <a:tailEnd type="triangle"/>
        </a:ln>
      </dgm:spPr>
      <dgm:t>
        <a:bodyPr/>
        <a:lstStyle/>
        <a:p>
          <a:endParaRPr lang="en-IE"/>
        </a:p>
      </dgm:t>
    </dgm:pt>
    <dgm:pt modelId="{0E95E0D6-0CEF-4A94-BD64-79FF06F2FFC7}">
      <dgm:prSet phldrT="[Text]"/>
      <dgm:spPr>
        <a:solidFill>
          <a:schemeClr val="bg1"/>
        </a:solidFill>
        <a:ln w="53975">
          <a:solidFill>
            <a:srgbClr val="FFE575"/>
          </a:solidFill>
        </a:ln>
      </dgm:spPr>
      <dgm:t>
        <a:bodyPr/>
        <a:lstStyle/>
        <a:p>
          <a:r>
            <a:rPr lang="en-IE" b="1" dirty="0">
              <a:solidFill>
                <a:schemeClr val="tx1"/>
              </a:solidFill>
            </a:rPr>
            <a:t>Research evidence based interventions</a:t>
          </a:r>
        </a:p>
      </dgm:t>
    </dgm:pt>
    <dgm:pt modelId="{71FE0B34-9729-429F-A8F5-4463E8F88DC3}" type="parTrans" cxnId="{4EF1B1AC-9BAC-493C-B0BB-A59DA1BF8952}">
      <dgm:prSet/>
      <dgm:spPr/>
      <dgm:t>
        <a:bodyPr/>
        <a:lstStyle/>
        <a:p>
          <a:endParaRPr lang="en-IE"/>
        </a:p>
      </dgm:t>
    </dgm:pt>
    <dgm:pt modelId="{26236550-E16C-47C5-92BA-66B905433434}" type="sibTrans" cxnId="{4EF1B1AC-9BAC-493C-B0BB-A59DA1BF8952}">
      <dgm:prSet/>
      <dgm:spPr>
        <a:gradFill rotWithShape="0">
          <a:gsLst>
            <a:gs pos="0">
              <a:srgbClr val="00B0F0"/>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0">
          <a:solidFill>
            <a:srgbClr val="FFE575"/>
          </a:solidFill>
          <a:tailEnd type="triangle"/>
        </a:ln>
      </dgm:spPr>
      <dgm:t>
        <a:bodyPr/>
        <a:lstStyle/>
        <a:p>
          <a:endParaRPr lang="en-IE"/>
        </a:p>
      </dgm:t>
    </dgm:pt>
    <dgm:pt modelId="{8848E8B0-B959-4635-A207-9D4DE4C7281C}">
      <dgm:prSet phldrT="[Text]"/>
      <dgm:spPr>
        <a:solidFill>
          <a:schemeClr val="bg1"/>
        </a:solidFill>
        <a:ln w="53975">
          <a:solidFill>
            <a:srgbClr val="FFE575"/>
          </a:solidFill>
        </a:ln>
      </dgm:spPr>
      <dgm:t>
        <a:bodyPr/>
        <a:lstStyle/>
        <a:p>
          <a:r>
            <a:rPr lang="en-IE" b="1" dirty="0">
              <a:solidFill>
                <a:schemeClr val="tx1"/>
              </a:solidFill>
            </a:rPr>
            <a:t>Develop a rights based action plan</a:t>
          </a:r>
        </a:p>
      </dgm:t>
    </dgm:pt>
    <dgm:pt modelId="{C5B6DBCB-3708-4CA5-8EF8-6D59A961BACC}" type="parTrans" cxnId="{E1B1C315-DCB1-4E24-B343-5BE88CA12601}">
      <dgm:prSet/>
      <dgm:spPr/>
      <dgm:t>
        <a:bodyPr/>
        <a:lstStyle/>
        <a:p>
          <a:endParaRPr lang="en-IE"/>
        </a:p>
      </dgm:t>
    </dgm:pt>
    <dgm:pt modelId="{E01231C6-E203-41D6-8593-9694D9CEFF08}" type="sibTrans" cxnId="{E1B1C315-DCB1-4E24-B343-5BE88CA12601}">
      <dgm:prSet/>
      <dgm:spPr>
        <a:gradFill rotWithShape="0">
          <a:gsLst>
            <a:gs pos="0">
              <a:srgbClr val="00B0F0"/>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6675">
          <a:solidFill>
            <a:srgbClr val="FFE575"/>
          </a:solidFill>
          <a:round/>
          <a:headEnd type="none"/>
          <a:tailEnd type="triangle"/>
        </a:ln>
      </dgm:spPr>
      <dgm:t>
        <a:bodyPr/>
        <a:lstStyle/>
        <a:p>
          <a:endParaRPr lang="en-IE"/>
        </a:p>
      </dgm:t>
    </dgm:pt>
    <dgm:pt modelId="{2AB6A907-A5E3-43B6-AAFC-64599662FFCA}">
      <dgm:prSet phldrT="[Text]"/>
      <dgm:spPr>
        <a:solidFill>
          <a:schemeClr val="bg1"/>
        </a:solidFill>
        <a:ln w="53975">
          <a:solidFill>
            <a:srgbClr val="FFE575"/>
          </a:solidFill>
        </a:ln>
      </dgm:spPr>
      <dgm:t>
        <a:bodyPr/>
        <a:lstStyle/>
        <a:p>
          <a:r>
            <a:rPr lang="en-IE" b="1" dirty="0">
              <a:solidFill>
                <a:schemeClr val="tx1"/>
              </a:solidFill>
            </a:rPr>
            <a:t>Deliver it</a:t>
          </a:r>
        </a:p>
      </dgm:t>
    </dgm:pt>
    <dgm:pt modelId="{7CEFAABC-2294-4AB0-9A30-68AB047869A2}" type="parTrans" cxnId="{40B15EC4-C73D-48DB-A4D8-63B3E0E75A3A}">
      <dgm:prSet/>
      <dgm:spPr/>
      <dgm:t>
        <a:bodyPr/>
        <a:lstStyle/>
        <a:p>
          <a:endParaRPr lang="en-IE"/>
        </a:p>
      </dgm:t>
    </dgm:pt>
    <dgm:pt modelId="{4563C37A-CD3A-4563-9633-7BA921DC1218}" type="sibTrans" cxnId="{40B15EC4-C73D-48DB-A4D8-63B3E0E75A3A}">
      <dgm:prSet/>
      <dgm:spPr/>
      <dgm:t>
        <a:bodyPr/>
        <a:lstStyle/>
        <a:p>
          <a:endParaRPr lang="en-IE"/>
        </a:p>
      </dgm:t>
    </dgm:pt>
    <dgm:pt modelId="{74F12069-9310-4EDF-9C7D-2039978BDAC9}" type="pres">
      <dgm:prSet presAssocID="{4CD4347E-0DA0-4C63-9C78-41B97987C39D}" presName="Name0" presStyleCnt="0">
        <dgm:presLayoutVars>
          <dgm:dir/>
          <dgm:resizeHandles val="exact"/>
        </dgm:presLayoutVars>
      </dgm:prSet>
      <dgm:spPr/>
    </dgm:pt>
    <dgm:pt modelId="{38096D88-FDD6-4CF4-A798-CE128D2F63BB}" type="pres">
      <dgm:prSet presAssocID="{90834E49-78D5-4F6A-AE99-DA193ACEAC9C}" presName="node" presStyleLbl="node1" presStyleIdx="0" presStyleCnt="9">
        <dgm:presLayoutVars>
          <dgm:bulletEnabled val="1"/>
        </dgm:presLayoutVars>
      </dgm:prSet>
      <dgm:spPr/>
    </dgm:pt>
    <dgm:pt modelId="{AADD3624-5DF6-4932-9774-E3F930FDFC1B}" type="pres">
      <dgm:prSet presAssocID="{BA8D3E61-64F8-4A22-B1BE-D973CB1D28EF}" presName="sibTrans" presStyleLbl="sibTrans1D1" presStyleIdx="0" presStyleCnt="8"/>
      <dgm:spPr/>
    </dgm:pt>
    <dgm:pt modelId="{F0E5676C-92B0-4F58-9801-A653B7B2E9F1}" type="pres">
      <dgm:prSet presAssocID="{BA8D3E61-64F8-4A22-B1BE-D973CB1D28EF}" presName="connectorText" presStyleLbl="sibTrans1D1" presStyleIdx="0" presStyleCnt="8"/>
      <dgm:spPr/>
    </dgm:pt>
    <dgm:pt modelId="{20B42C1D-D9B9-4B03-B88A-1D5D5E59586B}" type="pres">
      <dgm:prSet presAssocID="{C90F8D3C-FFFC-4B34-8034-C9ED8604816E}" presName="node" presStyleLbl="node1" presStyleIdx="1" presStyleCnt="9">
        <dgm:presLayoutVars>
          <dgm:bulletEnabled val="1"/>
        </dgm:presLayoutVars>
      </dgm:prSet>
      <dgm:spPr/>
    </dgm:pt>
    <dgm:pt modelId="{994CED0E-BA11-4FB7-A28C-EC4953A9414A}" type="pres">
      <dgm:prSet presAssocID="{EFC77489-8905-4D95-A869-A2350DBDEBF3}" presName="sibTrans" presStyleLbl="sibTrans1D1" presStyleIdx="1" presStyleCnt="8"/>
      <dgm:spPr/>
    </dgm:pt>
    <dgm:pt modelId="{F770763B-682C-45C0-939A-35B9798E4F7A}" type="pres">
      <dgm:prSet presAssocID="{EFC77489-8905-4D95-A869-A2350DBDEBF3}" presName="connectorText" presStyleLbl="sibTrans1D1" presStyleIdx="1" presStyleCnt="8"/>
      <dgm:spPr/>
    </dgm:pt>
    <dgm:pt modelId="{1A204AF2-FA81-4DA7-9683-33BED828DC08}" type="pres">
      <dgm:prSet presAssocID="{72782D3D-2BBE-45AD-99BA-2F62C3558136}" presName="node" presStyleLbl="node1" presStyleIdx="2" presStyleCnt="9">
        <dgm:presLayoutVars>
          <dgm:bulletEnabled val="1"/>
        </dgm:presLayoutVars>
      </dgm:prSet>
      <dgm:spPr/>
    </dgm:pt>
    <dgm:pt modelId="{9A2B3242-A2B5-44ED-90D9-CA91F0EE4530}" type="pres">
      <dgm:prSet presAssocID="{C6730129-86A5-4649-A052-E1BF1D96EF9B}" presName="sibTrans" presStyleLbl="sibTrans1D1" presStyleIdx="2" presStyleCnt="8"/>
      <dgm:spPr/>
    </dgm:pt>
    <dgm:pt modelId="{44620E22-24AD-4E6C-9231-131B3E7DBAE9}" type="pres">
      <dgm:prSet presAssocID="{C6730129-86A5-4649-A052-E1BF1D96EF9B}" presName="connectorText" presStyleLbl="sibTrans1D1" presStyleIdx="2" presStyleCnt="8"/>
      <dgm:spPr/>
    </dgm:pt>
    <dgm:pt modelId="{52B4629D-5CCF-49B5-9538-FB00820698F1}" type="pres">
      <dgm:prSet presAssocID="{5E6F9D43-8E68-4F19-8E87-6F95CAED5C9B}" presName="node" presStyleLbl="node1" presStyleIdx="3" presStyleCnt="9">
        <dgm:presLayoutVars>
          <dgm:bulletEnabled val="1"/>
        </dgm:presLayoutVars>
      </dgm:prSet>
      <dgm:spPr/>
    </dgm:pt>
    <dgm:pt modelId="{5F40758E-2211-440E-A9A6-31A7C208A5BB}" type="pres">
      <dgm:prSet presAssocID="{F8CE3AFD-7305-44F0-8AE1-E93130272420}" presName="sibTrans" presStyleLbl="sibTrans1D1" presStyleIdx="3" presStyleCnt="8"/>
      <dgm:spPr/>
    </dgm:pt>
    <dgm:pt modelId="{3551EB16-9BF2-4262-A547-69AC72C7E187}" type="pres">
      <dgm:prSet presAssocID="{F8CE3AFD-7305-44F0-8AE1-E93130272420}" presName="connectorText" presStyleLbl="sibTrans1D1" presStyleIdx="3" presStyleCnt="8"/>
      <dgm:spPr/>
    </dgm:pt>
    <dgm:pt modelId="{2C008640-6284-4712-9BCF-11BCF2AFC9D3}" type="pres">
      <dgm:prSet presAssocID="{A0C86785-9AEE-4DE4-AC50-1276C59C49C9}" presName="node" presStyleLbl="node1" presStyleIdx="4" presStyleCnt="9">
        <dgm:presLayoutVars>
          <dgm:bulletEnabled val="1"/>
        </dgm:presLayoutVars>
      </dgm:prSet>
      <dgm:spPr/>
    </dgm:pt>
    <dgm:pt modelId="{F7F12C26-ADDF-448F-9C5B-BC24395ACDE4}" type="pres">
      <dgm:prSet presAssocID="{489A3CF6-96C7-4307-894E-860C58A3CD87}" presName="sibTrans" presStyleLbl="sibTrans1D1" presStyleIdx="4" presStyleCnt="8"/>
      <dgm:spPr/>
    </dgm:pt>
    <dgm:pt modelId="{C509E93B-28F9-4657-A287-C017AB767C15}" type="pres">
      <dgm:prSet presAssocID="{489A3CF6-96C7-4307-894E-860C58A3CD87}" presName="connectorText" presStyleLbl="sibTrans1D1" presStyleIdx="4" presStyleCnt="8"/>
      <dgm:spPr/>
    </dgm:pt>
    <dgm:pt modelId="{B98512C9-55BB-4FA9-AB0F-669B78F798EC}" type="pres">
      <dgm:prSet presAssocID="{051D3B8A-5D48-4CB4-B1C0-BAA88C002BF9}" presName="node" presStyleLbl="node1" presStyleIdx="5" presStyleCnt="9">
        <dgm:presLayoutVars>
          <dgm:bulletEnabled val="1"/>
        </dgm:presLayoutVars>
      </dgm:prSet>
      <dgm:spPr/>
    </dgm:pt>
    <dgm:pt modelId="{9D1AC9E0-D555-4016-9060-CB3168A65DB1}" type="pres">
      <dgm:prSet presAssocID="{2F04F271-950C-47C9-8DAB-9EF554610218}" presName="sibTrans" presStyleLbl="sibTrans1D1" presStyleIdx="5" presStyleCnt="8"/>
      <dgm:spPr/>
    </dgm:pt>
    <dgm:pt modelId="{BFB505B7-3A06-44BF-89C4-7F82FBC99B4F}" type="pres">
      <dgm:prSet presAssocID="{2F04F271-950C-47C9-8DAB-9EF554610218}" presName="connectorText" presStyleLbl="sibTrans1D1" presStyleIdx="5" presStyleCnt="8"/>
      <dgm:spPr/>
    </dgm:pt>
    <dgm:pt modelId="{8E82C6A7-806E-4F42-BBBE-F824E5F94EBC}" type="pres">
      <dgm:prSet presAssocID="{0E95E0D6-0CEF-4A94-BD64-79FF06F2FFC7}" presName="node" presStyleLbl="node1" presStyleIdx="6" presStyleCnt="9">
        <dgm:presLayoutVars>
          <dgm:bulletEnabled val="1"/>
        </dgm:presLayoutVars>
      </dgm:prSet>
      <dgm:spPr/>
    </dgm:pt>
    <dgm:pt modelId="{818F2540-E48C-4E7B-B4D8-159AD61292D2}" type="pres">
      <dgm:prSet presAssocID="{26236550-E16C-47C5-92BA-66B905433434}" presName="sibTrans" presStyleLbl="sibTrans1D1" presStyleIdx="6" presStyleCnt="8"/>
      <dgm:spPr/>
    </dgm:pt>
    <dgm:pt modelId="{66254086-7C48-472E-8D71-5A20291758C1}" type="pres">
      <dgm:prSet presAssocID="{26236550-E16C-47C5-92BA-66B905433434}" presName="connectorText" presStyleLbl="sibTrans1D1" presStyleIdx="6" presStyleCnt="8"/>
      <dgm:spPr/>
    </dgm:pt>
    <dgm:pt modelId="{06CE97E4-9180-4BEA-B905-4452109E8225}" type="pres">
      <dgm:prSet presAssocID="{8848E8B0-B959-4635-A207-9D4DE4C7281C}" presName="node" presStyleLbl="node1" presStyleIdx="7" presStyleCnt="9">
        <dgm:presLayoutVars>
          <dgm:bulletEnabled val="1"/>
        </dgm:presLayoutVars>
      </dgm:prSet>
      <dgm:spPr/>
    </dgm:pt>
    <dgm:pt modelId="{30F3A469-36C7-4D13-A2DE-0073A724A77E}" type="pres">
      <dgm:prSet presAssocID="{E01231C6-E203-41D6-8593-9694D9CEFF08}" presName="sibTrans" presStyleLbl="sibTrans1D1" presStyleIdx="7" presStyleCnt="8"/>
      <dgm:spPr/>
    </dgm:pt>
    <dgm:pt modelId="{999D4CA8-037B-462D-85B8-23679F98EB68}" type="pres">
      <dgm:prSet presAssocID="{E01231C6-E203-41D6-8593-9694D9CEFF08}" presName="connectorText" presStyleLbl="sibTrans1D1" presStyleIdx="7" presStyleCnt="8"/>
      <dgm:spPr/>
    </dgm:pt>
    <dgm:pt modelId="{638260F0-6366-485E-839B-6A25CF2AA7DD}" type="pres">
      <dgm:prSet presAssocID="{2AB6A907-A5E3-43B6-AAFC-64599662FFCA}" presName="node" presStyleLbl="node1" presStyleIdx="8" presStyleCnt="9">
        <dgm:presLayoutVars>
          <dgm:bulletEnabled val="1"/>
        </dgm:presLayoutVars>
      </dgm:prSet>
      <dgm:spPr/>
    </dgm:pt>
  </dgm:ptLst>
  <dgm:cxnLst>
    <dgm:cxn modelId="{FA692608-F22A-4FDE-A0AC-AB00786E9144}" type="presOf" srcId="{A0C86785-9AEE-4DE4-AC50-1276C59C49C9}" destId="{2C008640-6284-4712-9BCF-11BCF2AFC9D3}" srcOrd="0" destOrd="0" presId="urn:microsoft.com/office/officeart/2016/7/layout/RepeatingBendingProcessNew"/>
    <dgm:cxn modelId="{9D5A1F0C-B3FC-4A51-AE44-70C567F2DBF4}" type="presOf" srcId="{BA8D3E61-64F8-4A22-B1BE-D973CB1D28EF}" destId="{F0E5676C-92B0-4F58-9801-A653B7B2E9F1}" srcOrd="1" destOrd="0" presId="urn:microsoft.com/office/officeart/2016/7/layout/RepeatingBendingProcessNew"/>
    <dgm:cxn modelId="{E1B1C315-DCB1-4E24-B343-5BE88CA12601}" srcId="{4CD4347E-0DA0-4C63-9C78-41B97987C39D}" destId="{8848E8B0-B959-4635-A207-9D4DE4C7281C}" srcOrd="7" destOrd="0" parTransId="{C5B6DBCB-3708-4CA5-8EF8-6D59A961BACC}" sibTransId="{E01231C6-E203-41D6-8593-9694D9CEFF08}"/>
    <dgm:cxn modelId="{8DA6FE16-4FF7-4337-B364-71EBE70CDA87}" type="presOf" srcId="{8848E8B0-B959-4635-A207-9D4DE4C7281C}" destId="{06CE97E4-9180-4BEA-B905-4452109E8225}" srcOrd="0" destOrd="0" presId="urn:microsoft.com/office/officeart/2016/7/layout/RepeatingBendingProcessNew"/>
    <dgm:cxn modelId="{FD7D8A34-97AA-4A35-BAD5-A4206D640F93}" type="presOf" srcId="{E01231C6-E203-41D6-8593-9694D9CEFF08}" destId="{30F3A469-36C7-4D13-A2DE-0073A724A77E}" srcOrd="0" destOrd="0" presId="urn:microsoft.com/office/officeart/2016/7/layout/RepeatingBendingProcessNew"/>
    <dgm:cxn modelId="{19F8533E-B216-4199-88B8-212A0202ADDB}" type="presOf" srcId="{489A3CF6-96C7-4307-894E-860C58A3CD87}" destId="{F7F12C26-ADDF-448F-9C5B-BC24395ACDE4}" srcOrd="0" destOrd="0" presId="urn:microsoft.com/office/officeart/2016/7/layout/RepeatingBendingProcessNew"/>
    <dgm:cxn modelId="{60FDCE5B-4590-4EC0-BE9A-838B3741E82D}" srcId="{4CD4347E-0DA0-4C63-9C78-41B97987C39D}" destId="{72782D3D-2BBE-45AD-99BA-2F62C3558136}" srcOrd="2" destOrd="0" parTransId="{209A2507-B4C7-41B5-936A-C2A57F8A6C38}" sibTransId="{C6730129-86A5-4649-A052-E1BF1D96EF9B}"/>
    <dgm:cxn modelId="{88054A5F-BD68-41B1-B8C3-96B7AF32BF6B}" type="presOf" srcId="{BA8D3E61-64F8-4A22-B1BE-D973CB1D28EF}" destId="{AADD3624-5DF6-4932-9774-E3F930FDFC1B}" srcOrd="0" destOrd="0" presId="urn:microsoft.com/office/officeart/2016/7/layout/RepeatingBendingProcessNew"/>
    <dgm:cxn modelId="{DC4B4662-CC63-45C9-9AE7-1F23E91D6047}" srcId="{4CD4347E-0DA0-4C63-9C78-41B97987C39D}" destId="{A0C86785-9AEE-4DE4-AC50-1276C59C49C9}" srcOrd="4" destOrd="0" parTransId="{2EFA5B7F-F2C4-4D94-AECD-B1C8271BD590}" sibTransId="{489A3CF6-96C7-4307-894E-860C58A3CD87}"/>
    <dgm:cxn modelId="{E40FB142-7170-419B-A6C5-4F53AB0ECDFE}" type="presOf" srcId="{051D3B8A-5D48-4CB4-B1C0-BAA88C002BF9}" destId="{B98512C9-55BB-4FA9-AB0F-669B78F798EC}" srcOrd="0" destOrd="0" presId="urn:microsoft.com/office/officeart/2016/7/layout/RepeatingBendingProcessNew"/>
    <dgm:cxn modelId="{29A61D43-36BB-4321-9FEE-49ECE93BE587}" type="presOf" srcId="{26236550-E16C-47C5-92BA-66B905433434}" destId="{66254086-7C48-472E-8D71-5A20291758C1}" srcOrd="1" destOrd="0" presId="urn:microsoft.com/office/officeart/2016/7/layout/RepeatingBendingProcessNew"/>
    <dgm:cxn modelId="{A181B063-5B1D-4953-9D44-DF6E3E6FC132}" type="presOf" srcId="{72782D3D-2BBE-45AD-99BA-2F62C3558136}" destId="{1A204AF2-FA81-4DA7-9683-33BED828DC08}" srcOrd="0" destOrd="0" presId="urn:microsoft.com/office/officeart/2016/7/layout/RepeatingBendingProcessNew"/>
    <dgm:cxn modelId="{290C3A68-CBF3-451E-940C-5464DD62865F}" type="presOf" srcId="{26236550-E16C-47C5-92BA-66B905433434}" destId="{818F2540-E48C-4E7B-B4D8-159AD61292D2}" srcOrd="0" destOrd="0" presId="urn:microsoft.com/office/officeart/2016/7/layout/RepeatingBendingProcessNew"/>
    <dgm:cxn modelId="{21586A4A-5E1D-49AE-A16D-7C21CB525790}" type="presOf" srcId="{E01231C6-E203-41D6-8593-9694D9CEFF08}" destId="{999D4CA8-037B-462D-85B8-23679F98EB68}" srcOrd="1" destOrd="0" presId="urn:microsoft.com/office/officeart/2016/7/layout/RepeatingBendingProcessNew"/>
    <dgm:cxn modelId="{4470A44F-8BE8-4A55-A2BB-36D335DDE05E}" type="presOf" srcId="{4CD4347E-0DA0-4C63-9C78-41B97987C39D}" destId="{74F12069-9310-4EDF-9C7D-2039978BDAC9}" srcOrd="0" destOrd="0" presId="urn:microsoft.com/office/officeart/2016/7/layout/RepeatingBendingProcessNew"/>
    <dgm:cxn modelId="{0E15405A-A09A-4CB0-89C8-6880B8FCB418}" type="presOf" srcId="{EFC77489-8905-4D95-A869-A2350DBDEBF3}" destId="{994CED0E-BA11-4FB7-A28C-EC4953A9414A}" srcOrd="0" destOrd="0" presId="urn:microsoft.com/office/officeart/2016/7/layout/RepeatingBendingProcessNew"/>
    <dgm:cxn modelId="{7BBE647E-4094-4AAD-BBB8-E7BEE7458778}" type="presOf" srcId="{90834E49-78D5-4F6A-AE99-DA193ACEAC9C}" destId="{38096D88-FDD6-4CF4-A798-CE128D2F63BB}" srcOrd="0" destOrd="0" presId="urn:microsoft.com/office/officeart/2016/7/layout/RepeatingBendingProcessNew"/>
    <dgm:cxn modelId="{C0516887-9F19-41E0-A599-8437544A47E3}" type="presOf" srcId="{C6730129-86A5-4649-A052-E1BF1D96EF9B}" destId="{44620E22-24AD-4E6C-9231-131B3E7DBAE9}" srcOrd="1" destOrd="0" presId="urn:microsoft.com/office/officeart/2016/7/layout/RepeatingBendingProcessNew"/>
    <dgm:cxn modelId="{35CBDF96-054A-4D23-9DD4-233068E00156}" type="presOf" srcId="{C90F8D3C-FFFC-4B34-8034-C9ED8604816E}" destId="{20B42C1D-D9B9-4B03-B88A-1D5D5E59586B}" srcOrd="0" destOrd="0" presId="urn:microsoft.com/office/officeart/2016/7/layout/RepeatingBendingProcessNew"/>
    <dgm:cxn modelId="{1A6EF198-5B2A-401B-86C2-784AB940A754}" type="presOf" srcId="{F8CE3AFD-7305-44F0-8AE1-E93130272420}" destId="{5F40758E-2211-440E-A9A6-31A7C208A5BB}" srcOrd="0" destOrd="0" presId="urn:microsoft.com/office/officeart/2016/7/layout/RepeatingBendingProcessNew"/>
    <dgm:cxn modelId="{3D748999-FABA-4D79-9464-A8E35628DE61}" srcId="{4CD4347E-0DA0-4C63-9C78-41B97987C39D}" destId="{C90F8D3C-FFFC-4B34-8034-C9ED8604816E}" srcOrd="1" destOrd="0" parTransId="{E619519F-606B-42EE-9BEE-0536E4FD7BB7}" sibTransId="{EFC77489-8905-4D95-A869-A2350DBDEBF3}"/>
    <dgm:cxn modelId="{82A7C6A1-1706-4025-A6F7-A6AD7ADDA1B0}" type="presOf" srcId="{2F04F271-950C-47C9-8DAB-9EF554610218}" destId="{BFB505B7-3A06-44BF-89C4-7F82FBC99B4F}" srcOrd="1" destOrd="0" presId="urn:microsoft.com/office/officeart/2016/7/layout/RepeatingBendingProcessNew"/>
    <dgm:cxn modelId="{4EF1B1AC-9BAC-493C-B0BB-A59DA1BF8952}" srcId="{4CD4347E-0DA0-4C63-9C78-41B97987C39D}" destId="{0E95E0D6-0CEF-4A94-BD64-79FF06F2FFC7}" srcOrd="6" destOrd="0" parTransId="{71FE0B34-9729-429F-A8F5-4463E8F88DC3}" sibTransId="{26236550-E16C-47C5-92BA-66B905433434}"/>
    <dgm:cxn modelId="{893AFCAC-C7BE-4E58-9C69-CDF864CFE505}" type="presOf" srcId="{489A3CF6-96C7-4307-894E-860C58A3CD87}" destId="{C509E93B-28F9-4657-A287-C017AB767C15}" srcOrd="1" destOrd="0" presId="urn:microsoft.com/office/officeart/2016/7/layout/RepeatingBendingProcessNew"/>
    <dgm:cxn modelId="{08AFEDB3-DB6B-418E-9135-537920764C98}" type="presOf" srcId="{5E6F9D43-8E68-4F19-8E87-6F95CAED5C9B}" destId="{52B4629D-5CCF-49B5-9538-FB00820698F1}" srcOrd="0" destOrd="0" presId="urn:microsoft.com/office/officeart/2016/7/layout/RepeatingBendingProcessNew"/>
    <dgm:cxn modelId="{803D08B8-9C00-4069-9760-6A20575F4944}" srcId="{4CD4347E-0DA0-4C63-9C78-41B97987C39D}" destId="{5E6F9D43-8E68-4F19-8E87-6F95CAED5C9B}" srcOrd="3" destOrd="0" parTransId="{8BC11338-40CB-461A-8EF0-CEE2E969C7AD}" sibTransId="{F8CE3AFD-7305-44F0-8AE1-E93130272420}"/>
    <dgm:cxn modelId="{85591CC1-31B4-405A-A2CC-C0DD917A40C5}" type="presOf" srcId="{C6730129-86A5-4649-A052-E1BF1D96EF9B}" destId="{9A2B3242-A2B5-44ED-90D9-CA91F0EE4530}" srcOrd="0" destOrd="0" presId="urn:microsoft.com/office/officeart/2016/7/layout/RepeatingBendingProcessNew"/>
    <dgm:cxn modelId="{40B15EC4-C73D-48DB-A4D8-63B3E0E75A3A}" srcId="{4CD4347E-0DA0-4C63-9C78-41B97987C39D}" destId="{2AB6A907-A5E3-43B6-AAFC-64599662FFCA}" srcOrd="8" destOrd="0" parTransId="{7CEFAABC-2294-4AB0-9A30-68AB047869A2}" sibTransId="{4563C37A-CD3A-4563-9633-7BA921DC1218}"/>
    <dgm:cxn modelId="{AACFA3D5-5679-4E14-840D-2E421876C75C}" type="presOf" srcId="{0E95E0D6-0CEF-4A94-BD64-79FF06F2FFC7}" destId="{8E82C6A7-806E-4F42-BBBE-F824E5F94EBC}" srcOrd="0" destOrd="0" presId="urn:microsoft.com/office/officeart/2016/7/layout/RepeatingBendingProcessNew"/>
    <dgm:cxn modelId="{E43F78DD-9413-48E1-8C99-04AD8FB2D164}" type="presOf" srcId="{2F04F271-950C-47C9-8DAB-9EF554610218}" destId="{9D1AC9E0-D555-4016-9060-CB3168A65DB1}" srcOrd="0" destOrd="0" presId="urn:microsoft.com/office/officeart/2016/7/layout/RepeatingBendingProcessNew"/>
    <dgm:cxn modelId="{E3AE90DE-1C4C-4A55-AEE1-F3044437FCEC}" type="presOf" srcId="{2AB6A907-A5E3-43B6-AAFC-64599662FFCA}" destId="{638260F0-6366-485E-839B-6A25CF2AA7DD}" srcOrd="0" destOrd="0" presId="urn:microsoft.com/office/officeart/2016/7/layout/RepeatingBendingProcessNew"/>
    <dgm:cxn modelId="{F4A5C5E2-7706-4B21-9C8B-283563F791C7}" type="presOf" srcId="{F8CE3AFD-7305-44F0-8AE1-E93130272420}" destId="{3551EB16-9BF2-4262-A547-69AC72C7E187}" srcOrd="1" destOrd="0" presId="urn:microsoft.com/office/officeart/2016/7/layout/RepeatingBendingProcessNew"/>
    <dgm:cxn modelId="{F3589FE4-25B6-413C-8C9E-FE2F2F4771D2}" srcId="{4CD4347E-0DA0-4C63-9C78-41B97987C39D}" destId="{051D3B8A-5D48-4CB4-B1C0-BAA88C002BF9}" srcOrd="5" destOrd="0" parTransId="{F05808AE-60A4-443E-8E6B-C4573017EDEE}" sibTransId="{2F04F271-950C-47C9-8DAB-9EF554610218}"/>
    <dgm:cxn modelId="{92DD1DE7-0A21-48C6-9F3E-9C1D962A3390}" srcId="{4CD4347E-0DA0-4C63-9C78-41B97987C39D}" destId="{90834E49-78D5-4F6A-AE99-DA193ACEAC9C}" srcOrd="0" destOrd="0" parTransId="{072144DE-3F1A-432C-9CA1-D63CDA17B6B2}" sibTransId="{BA8D3E61-64F8-4A22-B1BE-D973CB1D28EF}"/>
    <dgm:cxn modelId="{F067C6EF-5926-4E62-BAA2-90DA3C229445}" type="presOf" srcId="{EFC77489-8905-4D95-A869-A2350DBDEBF3}" destId="{F770763B-682C-45C0-939A-35B9798E4F7A}" srcOrd="1" destOrd="0" presId="urn:microsoft.com/office/officeart/2016/7/layout/RepeatingBendingProcessNew"/>
    <dgm:cxn modelId="{0F0AFD60-C707-475A-A742-34E4B5E1C3F2}" type="presParOf" srcId="{74F12069-9310-4EDF-9C7D-2039978BDAC9}" destId="{38096D88-FDD6-4CF4-A798-CE128D2F63BB}" srcOrd="0" destOrd="0" presId="urn:microsoft.com/office/officeart/2016/7/layout/RepeatingBendingProcessNew"/>
    <dgm:cxn modelId="{4041FA28-0969-4303-88E1-0190AE8319BF}" type="presParOf" srcId="{74F12069-9310-4EDF-9C7D-2039978BDAC9}" destId="{AADD3624-5DF6-4932-9774-E3F930FDFC1B}" srcOrd="1" destOrd="0" presId="urn:microsoft.com/office/officeart/2016/7/layout/RepeatingBendingProcessNew"/>
    <dgm:cxn modelId="{664F09E7-9CEF-4039-85D4-BF54524E11E5}" type="presParOf" srcId="{AADD3624-5DF6-4932-9774-E3F930FDFC1B}" destId="{F0E5676C-92B0-4F58-9801-A653B7B2E9F1}" srcOrd="0" destOrd="0" presId="urn:microsoft.com/office/officeart/2016/7/layout/RepeatingBendingProcessNew"/>
    <dgm:cxn modelId="{C6FB9180-4D29-4496-9EFA-6048A9533EE4}" type="presParOf" srcId="{74F12069-9310-4EDF-9C7D-2039978BDAC9}" destId="{20B42C1D-D9B9-4B03-B88A-1D5D5E59586B}" srcOrd="2" destOrd="0" presId="urn:microsoft.com/office/officeart/2016/7/layout/RepeatingBendingProcessNew"/>
    <dgm:cxn modelId="{FC293AA5-66BD-4DF6-9C2C-4F68211865EC}" type="presParOf" srcId="{74F12069-9310-4EDF-9C7D-2039978BDAC9}" destId="{994CED0E-BA11-4FB7-A28C-EC4953A9414A}" srcOrd="3" destOrd="0" presId="urn:microsoft.com/office/officeart/2016/7/layout/RepeatingBendingProcessNew"/>
    <dgm:cxn modelId="{31D7B174-C803-47AF-BC2C-CFC2F91CE53A}" type="presParOf" srcId="{994CED0E-BA11-4FB7-A28C-EC4953A9414A}" destId="{F770763B-682C-45C0-939A-35B9798E4F7A}" srcOrd="0" destOrd="0" presId="urn:microsoft.com/office/officeart/2016/7/layout/RepeatingBendingProcessNew"/>
    <dgm:cxn modelId="{EF4FC955-0478-446C-9808-E7BD7F29C994}" type="presParOf" srcId="{74F12069-9310-4EDF-9C7D-2039978BDAC9}" destId="{1A204AF2-FA81-4DA7-9683-33BED828DC08}" srcOrd="4" destOrd="0" presId="urn:microsoft.com/office/officeart/2016/7/layout/RepeatingBendingProcessNew"/>
    <dgm:cxn modelId="{2561E8D0-BD08-4076-BBBD-B754DFB557F5}" type="presParOf" srcId="{74F12069-9310-4EDF-9C7D-2039978BDAC9}" destId="{9A2B3242-A2B5-44ED-90D9-CA91F0EE4530}" srcOrd="5" destOrd="0" presId="urn:microsoft.com/office/officeart/2016/7/layout/RepeatingBendingProcessNew"/>
    <dgm:cxn modelId="{7A0257DA-4264-4E12-995D-0D8641DD67FD}" type="presParOf" srcId="{9A2B3242-A2B5-44ED-90D9-CA91F0EE4530}" destId="{44620E22-24AD-4E6C-9231-131B3E7DBAE9}" srcOrd="0" destOrd="0" presId="urn:microsoft.com/office/officeart/2016/7/layout/RepeatingBendingProcessNew"/>
    <dgm:cxn modelId="{2D9FA829-2C04-478D-A739-F6B5538F93C8}" type="presParOf" srcId="{74F12069-9310-4EDF-9C7D-2039978BDAC9}" destId="{52B4629D-5CCF-49B5-9538-FB00820698F1}" srcOrd="6" destOrd="0" presId="urn:microsoft.com/office/officeart/2016/7/layout/RepeatingBendingProcessNew"/>
    <dgm:cxn modelId="{3FD491E7-82D7-4949-A750-D38EB1B481F3}" type="presParOf" srcId="{74F12069-9310-4EDF-9C7D-2039978BDAC9}" destId="{5F40758E-2211-440E-A9A6-31A7C208A5BB}" srcOrd="7" destOrd="0" presId="urn:microsoft.com/office/officeart/2016/7/layout/RepeatingBendingProcessNew"/>
    <dgm:cxn modelId="{99F5276F-827F-4B92-A529-4DFB9FB63B8E}" type="presParOf" srcId="{5F40758E-2211-440E-A9A6-31A7C208A5BB}" destId="{3551EB16-9BF2-4262-A547-69AC72C7E187}" srcOrd="0" destOrd="0" presId="urn:microsoft.com/office/officeart/2016/7/layout/RepeatingBendingProcessNew"/>
    <dgm:cxn modelId="{AEF59A3F-91D6-4EB3-A17A-182DE0FEAF51}" type="presParOf" srcId="{74F12069-9310-4EDF-9C7D-2039978BDAC9}" destId="{2C008640-6284-4712-9BCF-11BCF2AFC9D3}" srcOrd="8" destOrd="0" presId="urn:microsoft.com/office/officeart/2016/7/layout/RepeatingBendingProcessNew"/>
    <dgm:cxn modelId="{8B63147D-A4CC-4D90-A8FC-053909261A18}" type="presParOf" srcId="{74F12069-9310-4EDF-9C7D-2039978BDAC9}" destId="{F7F12C26-ADDF-448F-9C5B-BC24395ACDE4}" srcOrd="9" destOrd="0" presId="urn:microsoft.com/office/officeart/2016/7/layout/RepeatingBendingProcessNew"/>
    <dgm:cxn modelId="{51E846D6-8CF7-4470-8AEE-18DB45E0C1B4}" type="presParOf" srcId="{F7F12C26-ADDF-448F-9C5B-BC24395ACDE4}" destId="{C509E93B-28F9-4657-A287-C017AB767C15}" srcOrd="0" destOrd="0" presId="urn:microsoft.com/office/officeart/2016/7/layout/RepeatingBendingProcessNew"/>
    <dgm:cxn modelId="{32C59761-23DF-4DEE-A3F6-A1B6BFD7E637}" type="presParOf" srcId="{74F12069-9310-4EDF-9C7D-2039978BDAC9}" destId="{B98512C9-55BB-4FA9-AB0F-669B78F798EC}" srcOrd="10" destOrd="0" presId="urn:microsoft.com/office/officeart/2016/7/layout/RepeatingBendingProcessNew"/>
    <dgm:cxn modelId="{5E974F5E-4E71-469D-85E8-386A8701D4EA}" type="presParOf" srcId="{74F12069-9310-4EDF-9C7D-2039978BDAC9}" destId="{9D1AC9E0-D555-4016-9060-CB3168A65DB1}" srcOrd="11" destOrd="0" presId="urn:microsoft.com/office/officeart/2016/7/layout/RepeatingBendingProcessNew"/>
    <dgm:cxn modelId="{F8A93332-79A9-401A-861C-76D46A354623}" type="presParOf" srcId="{9D1AC9E0-D555-4016-9060-CB3168A65DB1}" destId="{BFB505B7-3A06-44BF-89C4-7F82FBC99B4F}" srcOrd="0" destOrd="0" presId="urn:microsoft.com/office/officeart/2016/7/layout/RepeatingBendingProcessNew"/>
    <dgm:cxn modelId="{D4DB4F86-D40E-46FA-AFDF-1B6323CCAD05}" type="presParOf" srcId="{74F12069-9310-4EDF-9C7D-2039978BDAC9}" destId="{8E82C6A7-806E-4F42-BBBE-F824E5F94EBC}" srcOrd="12" destOrd="0" presId="urn:microsoft.com/office/officeart/2016/7/layout/RepeatingBendingProcessNew"/>
    <dgm:cxn modelId="{4791671A-8524-4594-BEE7-629EFB805328}" type="presParOf" srcId="{74F12069-9310-4EDF-9C7D-2039978BDAC9}" destId="{818F2540-E48C-4E7B-B4D8-159AD61292D2}" srcOrd="13" destOrd="0" presId="urn:microsoft.com/office/officeart/2016/7/layout/RepeatingBendingProcessNew"/>
    <dgm:cxn modelId="{42839632-0B8E-469D-8D34-E657ADA72E85}" type="presParOf" srcId="{818F2540-E48C-4E7B-B4D8-159AD61292D2}" destId="{66254086-7C48-472E-8D71-5A20291758C1}" srcOrd="0" destOrd="0" presId="urn:microsoft.com/office/officeart/2016/7/layout/RepeatingBendingProcessNew"/>
    <dgm:cxn modelId="{F23D1DDF-5FE6-4884-B9A6-E0A798C19F38}" type="presParOf" srcId="{74F12069-9310-4EDF-9C7D-2039978BDAC9}" destId="{06CE97E4-9180-4BEA-B905-4452109E8225}" srcOrd="14" destOrd="0" presId="urn:microsoft.com/office/officeart/2016/7/layout/RepeatingBendingProcessNew"/>
    <dgm:cxn modelId="{C69CBC66-44AB-409C-901B-4F6ABE4A8054}" type="presParOf" srcId="{74F12069-9310-4EDF-9C7D-2039978BDAC9}" destId="{30F3A469-36C7-4D13-A2DE-0073A724A77E}" srcOrd="15" destOrd="0" presId="urn:microsoft.com/office/officeart/2016/7/layout/RepeatingBendingProcessNew"/>
    <dgm:cxn modelId="{B733F2D2-A971-434F-9AC9-EBFDD5B30E64}" type="presParOf" srcId="{30F3A469-36C7-4D13-A2DE-0073A724A77E}" destId="{999D4CA8-037B-462D-85B8-23679F98EB68}" srcOrd="0" destOrd="0" presId="urn:microsoft.com/office/officeart/2016/7/layout/RepeatingBendingProcessNew"/>
    <dgm:cxn modelId="{10A608DE-3EEB-49E3-BEC7-CD05CEA0C957}" type="presParOf" srcId="{74F12069-9310-4EDF-9C7D-2039978BDAC9}" destId="{638260F0-6366-485E-839B-6A25CF2AA7DD}" srcOrd="16"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FE7396-6763-4239-87CB-24F518F2F637}" type="doc">
      <dgm:prSet loTypeId="urn:microsoft.com/office/officeart/2008/layout/BendingPictureCaptionList" loCatId="picture" qsTypeId="urn:microsoft.com/office/officeart/2005/8/quickstyle/simple1" qsCatId="simple" csTypeId="urn:microsoft.com/office/officeart/2005/8/colors/accent0_2" csCatId="mainScheme" phldr="1"/>
      <dgm:spPr/>
      <dgm:t>
        <a:bodyPr/>
        <a:lstStyle/>
        <a:p>
          <a:endParaRPr lang="en-IE"/>
        </a:p>
      </dgm:t>
    </dgm:pt>
    <dgm:pt modelId="{831D0253-7896-439C-A701-282D0255A4FA}">
      <dgm:prSet phldrT="[Text]"/>
      <dgm:spPr/>
      <dgm:t>
        <a:bodyPr/>
        <a:lstStyle/>
        <a:p>
          <a:r>
            <a:rPr lang="en-IE" dirty="0"/>
            <a:t>Text SPUNTOUT to 0861800280 or go online to spunout.ie</a:t>
          </a:r>
        </a:p>
      </dgm:t>
    </dgm:pt>
    <dgm:pt modelId="{2CDC1903-58F9-45BD-9386-F4008986A8F0}" type="parTrans" cxnId="{6BC4DDF1-EFA2-4D9B-89F2-0202ED56DE65}">
      <dgm:prSet/>
      <dgm:spPr/>
      <dgm:t>
        <a:bodyPr/>
        <a:lstStyle/>
        <a:p>
          <a:endParaRPr lang="en-IE"/>
        </a:p>
      </dgm:t>
    </dgm:pt>
    <dgm:pt modelId="{1984EC4C-D844-49F5-BA35-614B30907AF6}" type="sibTrans" cxnId="{6BC4DDF1-EFA2-4D9B-89F2-0202ED56DE65}">
      <dgm:prSet/>
      <dgm:spPr/>
      <dgm:t>
        <a:bodyPr/>
        <a:lstStyle/>
        <a:p>
          <a:endParaRPr lang="en-IE"/>
        </a:p>
      </dgm:t>
    </dgm:pt>
    <dgm:pt modelId="{705EA385-96FB-4384-9957-5A81F82F21AE}">
      <dgm:prSet phldrT="[Text]"/>
      <dgm:spPr/>
      <dgm:t>
        <a:bodyPr/>
        <a:lstStyle/>
        <a:p>
          <a:r>
            <a:rPr lang="en-IE" dirty="0"/>
            <a:t>Call 1800666666 or chat online at childline.ie or text to 50101 10-4pm</a:t>
          </a:r>
        </a:p>
      </dgm:t>
    </dgm:pt>
    <dgm:pt modelId="{7C736897-802C-4E6B-880A-340C72BD0C92}" type="parTrans" cxnId="{6032F184-60D5-4F95-9AD7-B26938A744D8}">
      <dgm:prSet/>
      <dgm:spPr/>
      <dgm:t>
        <a:bodyPr/>
        <a:lstStyle/>
        <a:p>
          <a:endParaRPr lang="en-IE"/>
        </a:p>
      </dgm:t>
    </dgm:pt>
    <dgm:pt modelId="{CBFAEB91-0CD6-4B64-A0B6-49C4489575C0}" type="sibTrans" cxnId="{6032F184-60D5-4F95-9AD7-B26938A744D8}">
      <dgm:prSet/>
      <dgm:spPr/>
      <dgm:t>
        <a:bodyPr/>
        <a:lstStyle/>
        <a:p>
          <a:endParaRPr lang="en-IE"/>
        </a:p>
      </dgm:t>
    </dgm:pt>
    <dgm:pt modelId="{E49ACDB4-E170-4560-81ED-9164BE6EBAA9}">
      <dgm:prSet phldrT="[Text]"/>
      <dgm:spPr/>
      <dgm:t>
        <a:bodyPr/>
        <a:lstStyle/>
        <a:p>
          <a:r>
            <a:rPr lang="en-IE" dirty="0"/>
            <a:t>Call 1800544729 or text “call me” to 0861802880</a:t>
          </a:r>
        </a:p>
      </dgm:t>
    </dgm:pt>
    <dgm:pt modelId="{9EB1A146-D50F-46F0-A231-35D60AD164B4}" type="parTrans" cxnId="{4EBF30B4-8EE9-498B-AE34-4F4AA5EC05F4}">
      <dgm:prSet/>
      <dgm:spPr/>
      <dgm:t>
        <a:bodyPr/>
        <a:lstStyle/>
        <a:p>
          <a:endParaRPr lang="en-IE"/>
        </a:p>
      </dgm:t>
    </dgm:pt>
    <dgm:pt modelId="{DADEB52C-3803-4FBA-90BE-6D397308CDEA}" type="sibTrans" cxnId="{4EBF30B4-8EE9-498B-AE34-4F4AA5EC05F4}">
      <dgm:prSet/>
      <dgm:spPr/>
      <dgm:t>
        <a:bodyPr/>
        <a:lstStyle/>
        <a:p>
          <a:endParaRPr lang="en-IE"/>
        </a:p>
      </dgm:t>
    </dgm:pt>
    <dgm:pt modelId="{163FD7BD-3ADF-4391-B9D3-EF123A0B9E80}">
      <dgm:prSet phldrT="[Text]"/>
      <dgm:spPr/>
      <dgm:t>
        <a:bodyPr/>
        <a:lstStyle/>
        <a:p>
          <a:r>
            <a:rPr lang="en-IE" dirty="0"/>
            <a:t>Call 116123 or 24/7 or email jo@samaritans.org</a:t>
          </a:r>
        </a:p>
      </dgm:t>
    </dgm:pt>
    <dgm:pt modelId="{490031AE-C7F1-44BF-A9E9-EC30A97183CC}" type="parTrans" cxnId="{F2E739A3-437F-497A-8961-3CC261F69167}">
      <dgm:prSet/>
      <dgm:spPr/>
      <dgm:t>
        <a:bodyPr/>
        <a:lstStyle/>
        <a:p>
          <a:endParaRPr lang="en-IE"/>
        </a:p>
      </dgm:t>
    </dgm:pt>
    <dgm:pt modelId="{4FEF8156-3EE2-4201-930B-503AC43D9E27}" type="sibTrans" cxnId="{F2E739A3-437F-497A-8961-3CC261F69167}">
      <dgm:prSet/>
      <dgm:spPr/>
      <dgm:t>
        <a:bodyPr/>
        <a:lstStyle/>
        <a:p>
          <a:endParaRPr lang="en-IE"/>
        </a:p>
      </dgm:t>
    </dgm:pt>
    <dgm:pt modelId="{0D1D5317-6FE3-4D14-BAEB-A2747E245F91}">
      <dgm:prSet phldrT="[Text]"/>
      <dgm:spPr/>
      <dgm:t>
        <a:bodyPr/>
        <a:lstStyle/>
        <a:p>
          <a:r>
            <a:rPr lang="en-IE" dirty="0"/>
            <a:t>Call 1800247247 or text HELP to 51444 if feeling Suicidal/Self Harm</a:t>
          </a:r>
        </a:p>
      </dgm:t>
    </dgm:pt>
    <dgm:pt modelId="{31614482-4238-4F51-87B2-4BA53F2F9529}" type="parTrans" cxnId="{3D75AE4E-ECDB-47A5-9515-71E52DC64C01}">
      <dgm:prSet/>
      <dgm:spPr/>
      <dgm:t>
        <a:bodyPr/>
        <a:lstStyle/>
        <a:p>
          <a:endParaRPr lang="en-IE"/>
        </a:p>
      </dgm:t>
    </dgm:pt>
    <dgm:pt modelId="{61F9C066-C8DE-4486-ACF4-56C8AAC43645}" type="sibTrans" cxnId="{3D75AE4E-ECDB-47A5-9515-71E52DC64C01}">
      <dgm:prSet/>
      <dgm:spPr/>
      <dgm:t>
        <a:bodyPr/>
        <a:lstStyle/>
        <a:p>
          <a:endParaRPr lang="en-IE"/>
        </a:p>
      </dgm:t>
    </dgm:pt>
    <dgm:pt modelId="{F15604AC-B4F5-40F2-B20A-BDD27539314C}">
      <dgm:prSet phldrT="[Text]"/>
      <dgm:spPr/>
      <dgm:t>
        <a:bodyPr/>
        <a:lstStyle/>
        <a:p>
          <a:r>
            <a:rPr lang="en-IE" dirty="0"/>
            <a:t>Call 016706223 or go to website belongto.org support for LGBTI+</a:t>
          </a:r>
        </a:p>
      </dgm:t>
    </dgm:pt>
    <dgm:pt modelId="{6051471A-E307-4D5D-8F8D-B9751E53A2F4}" type="parTrans" cxnId="{A7F66AD7-A859-42E0-A88E-F998C29E3F88}">
      <dgm:prSet/>
      <dgm:spPr/>
      <dgm:t>
        <a:bodyPr/>
        <a:lstStyle/>
        <a:p>
          <a:endParaRPr lang="en-IE"/>
        </a:p>
      </dgm:t>
    </dgm:pt>
    <dgm:pt modelId="{6DF25B24-2F7A-401E-B19C-9F633286EC52}" type="sibTrans" cxnId="{A7F66AD7-A859-42E0-A88E-F998C29E3F88}">
      <dgm:prSet/>
      <dgm:spPr/>
      <dgm:t>
        <a:bodyPr/>
        <a:lstStyle/>
        <a:p>
          <a:endParaRPr lang="en-IE"/>
        </a:p>
      </dgm:t>
    </dgm:pt>
    <dgm:pt modelId="{70386C0E-2023-48B1-AE24-7233F537BA93}" type="pres">
      <dgm:prSet presAssocID="{F1FE7396-6763-4239-87CB-24F518F2F637}" presName="Name0" presStyleCnt="0">
        <dgm:presLayoutVars>
          <dgm:dir/>
          <dgm:resizeHandles val="exact"/>
        </dgm:presLayoutVars>
      </dgm:prSet>
      <dgm:spPr/>
    </dgm:pt>
    <dgm:pt modelId="{36A8764D-F8B0-407F-8932-FA4D3CDE4178}" type="pres">
      <dgm:prSet presAssocID="{831D0253-7896-439C-A701-282D0255A4FA}" presName="composite" presStyleCnt="0"/>
      <dgm:spPr/>
    </dgm:pt>
    <dgm:pt modelId="{D524A511-E763-4849-9706-5794C082A922}" type="pres">
      <dgm:prSet presAssocID="{831D0253-7896-439C-A701-282D0255A4FA}" presName="rect1" presStyleLbl="bgImgPlace1" presStyleIdx="0" presStyleCnt="6"/>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8962E2D9-9740-484C-8A1C-CE2AC2A8C4F3}" type="pres">
      <dgm:prSet presAssocID="{831D0253-7896-439C-A701-282D0255A4FA}" presName="wedgeRectCallout1" presStyleLbl="node1" presStyleIdx="0" presStyleCnt="6">
        <dgm:presLayoutVars>
          <dgm:bulletEnabled val="1"/>
        </dgm:presLayoutVars>
      </dgm:prSet>
      <dgm:spPr/>
    </dgm:pt>
    <dgm:pt modelId="{658006A2-30FA-42A1-AC32-EB926F72FA0F}" type="pres">
      <dgm:prSet presAssocID="{1984EC4C-D844-49F5-BA35-614B30907AF6}" presName="sibTrans" presStyleCnt="0"/>
      <dgm:spPr/>
    </dgm:pt>
    <dgm:pt modelId="{BD3F33FC-1E2D-4106-BCC4-9789FF7552D6}" type="pres">
      <dgm:prSet presAssocID="{705EA385-96FB-4384-9957-5A81F82F21AE}" presName="composite" presStyleCnt="0"/>
      <dgm:spPr/>
    </dgm:pt>
    <dgm:pt modelId="{39D1A71D-FF42-4F2E-BE55-C68E58B330BF}" type="pres">
      <dgm:prSet presAssocID="{705EA385-96FB-4384-9957-5A81F82F21AE}" presName="rect1" presStyleLbl="bgImgPlace1" presStyleIdx="1" presStyleCnt="6"/>
      <dgm:spPr>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3E62008C-D468-4804-90ED-C2ACB0DD6E3E}" type="pres">
      <dgm:prSet presAssocID="{705EA385-96FB-4384-9957-5A81F82F21AE}" presName="wedgeRectCallout1" presStyleLbl="node1" presStyleIdx="1" presStyleCnt="6">
        <dgm:presLayoutVars>
          <dgm:bulletEnabled val="1"/>
        </dgm:presLayoutVars>
      </dgm:prSet>
      <dgm:spPr/>
    </dgm:pt>
    <dgm:pt modelId="{ECB5F8C3-8109-439D-B97E-5CD431BC8173}" type="pres">
      <dgm:prSet presAssocID="{CBFAEB91-0CD6-4B64-A0B6-49C4489575C0}" presName="sibTrans" presStyleCnt="0"/>
      <dgm:spPr/>
    </dgm:pt>
    <dgm:pt modelId="{9BE551A6-F998-4BFE-B2D8-0144A8964D39}" type="pres">
      <dgm:prSet presAssocID="{E49ACDB4-E170-4560-81ED-9164BE6EBAA9}" presName="composite" presStyleCnt="0"/>
      <dgm:spPr/>
    </dgm:pt>
    <dgm:pt modelId="{A0570A06-F434-40E9-BB96-20BEBA3A7399}" type="pres">
      <dgm:prSet presAssocID="{E49ACDB4-E170-4560-81ED-9164BE6EBAA9}" presName="rect1" presStyleLbl="bgImgPlace1" presStyleIdx="2" presStyleCnt="6"/>
      <dgm:spPr>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F848DC38-A17F-4363-90AC-CDA387118437}" type="pres">
      <dgm:prSet presAssocID="{E49ACDB4-E170-4560-81ED-9164BE6EBAA9}" presName="wedgeRectCallout1" presStyleLbl="node1" presStyleIdx="2" presStyleCnt="6">
        <dgm:presLayoutVars>
          <dgm:bulletEnabled val="1"/>
        </dgm:presLayoutVars>
      </dgm:prSet>
      <dgm:spPr/>
    </dgm:pt>
    <dgm:pt modelId="{D9067713-FC2E-4392-B447-D377C55F9F3A}" type="pres">
      <dgm:prSet presAssocID="{DADEB52C-3803-4FBA-90BE-6D397308CDEA}" presName="sibTrans" presStyleCnt="0"/>
      <dgm:spPr/>
    </dgm:pt>
    <dgm:pt modelId="{7DEA042F-F4B7-445F-ADE9-A79031EEA803}" type="pres">
      <dgm:prSet presAssocID="{163FD7BD-3ADF-4391-B9D3-EF123A0B9E80}" presName="composite" presStyleCnt="0"/>
      <dgm:spPr/>
    </dgm:pt>
    <dgm:pt modelId="{4F22F140-D625-4111-A396-946D485E7DC3}" type="pres">
      <dgm:prSet presAssocID="{163FD7BD-3ADF-4391-B9D3-EF123A0B9E80}" presName="rect1" presStyleLbl="bgImgPlace1" presStyleIdx="3" presStyleCnt="6"/>
      <dgm:spPr>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l="-3000" r="-3000"/>
          </a:stretch>
        </a:blipFill>
      </dgm:spPr>
    </dgm:pt>
    <dgm:pt modelId="{E86D12C1-68DC-4395-8A7D-F7CFEEF88658}" type="pres">
      <dgm:prSet presAssocID="{163FD7BD-3ADF-4391-B9D3-EF123A0B9E80}" presName="wedgeRectCallout1" presStyleLbl="node1" presStyleIdx="3" presStyleCnt="6">
        <dgm:presLayoutVars>
          <dgm:bulletEnabled val="1"/>
        </dgm:presLayoutVars>
      </dgm:prSet>
      <dgm:spPr/>
    </dgm:pt>
    <dgm:pt modelId="{8F169A6E-7240-43F2-A0E4-5BF584AC7BF9}" type="pres">
      <dgm:prSet presAssocID="{4FEF8156-3EE2-4201-930B-503AC43D9E27}" presName="sibTrans" presStyleCnt="0"/>
      <dgm:spPr/>
    </dgm:pt>
    <dgm:pt modelId="{4172E2DD-49BD-420B-8EE0-516597C400A9}" type="pres">
      <dgm:prSet presAssocID="{0D1D5317-6FE3-4D14-BAEB-A2747E245F91}" presName="composite" presStyleCnt="0"/>
      <dgm:spPr/>
    </dgm:pt>
    <dgm:pt modelId="{EE6DF95E-36D1-4707-9099-3038EA9AE5B7}" type="pres">
      <dgm:prSet presAssocID="{0D1D5317-6FE3-4D14-BAEB-A2747E245F91}" presName="rect1" presStyleLbl="bgImgPlace1" presStyleIdx="4" presStyleCnt="6"/>
      <dgm:spPr>
        <a:blipFill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pt>
    <dgm:pt modelId="{63261A3E-1825-4053-9AB9-A8F9418E8030}" type="pres">
      <dgm:prSet presAssocID="{0D1D5317-6FE3-4D14-BAEB-A2747E245F91}" presName="wedgeRectCallout1" presStyleLbl="node1" presStyleIdx="4" presStyleCnt="6">
        <dgm:presLayoutVars>
          <dgm:bulletEnabled val="1"/>
        </dgm:presLayoutVars>
      </dgm:prSet>
      <dgm:spPr/>
    </dgm:pt>
    <dgm:pt modelId="{FBB0E5C3-CFF3-4A47-8F06-98F8A3EED7AA}" type="pres">
      <dgm:prSet presAssocID="{61F9C066-C8DE-4486-ACF4-56C8AAC43645}" presName="sibTrans" presStyleCnt="0"/>
      <dgm:spPr/>
    </dgm:pt>
    <dgm:pt modelId="{3CFC1BF4-BB3B-47DE-A065-1D5A792697C5}" type="pres">
      <dgm:prSet presAssocID="{F15604AC-B4F5-40F2-B20A-BDD27539314C}" presName="composite" presStyleCnt="0"/>
      <dgm:spPr/>
    </dgm:pt>
    <dgm:pt modelId="{CA07ACDF-0B51-488E-A421-C5BE34FBB228}" type="pres">
      <dgm:prSet presAssocID="{F15604AC-B4F5-40F2-B20A-BDD27539314C}" presName="rect1" presStyleLbl="bgImgPlace1" presStyleIdx="5" presStyleCnt="6"/>
      <dgm:spPr>
        <a:blipFill rotWithShape="1">
          <a:blip xmlns:r="http://schemas.openxmlformats.org/officeDocument/2006/relationships" r:embed="rId6"/>
          <a:srcRect/>
          <a:stretch>
            <a:fillRect/>
          </a:stretch>
        </a:blipFill>
      </dgm:spPr>
    </dgm:pt>
    <dgm:pt modelId="{FE94B23C-12AE-4865-91A2-B891694E21D8}" type="pres">
      <dgm:prSet presAssocID="{F15604AC-B4F5-40F2-B20A-BDD27539314C}" presName="wedgeRectCallout1" presStyleLbl="node1" presStyleIdx="5" presStyleCnt="6">
        <dgm:presLayoutVars>
          <dgm:bulletEnabled val="1"/>
        </dgm:presLayoutVars>
      </dgm:prSet>
      <dgm:spPr/>
    </dgm:pt>
  </dgm:ptLst>
  <dgm:cxnLst>
    <dgm:cxn modelId="{E20F421D-B4A5-4247-B0B2-FAC03B2C8EB5}" type="presOf" srcId="{831D0253-7896-439C-A701-282D0255A4FA}" destId="{8962E2D9-9740-484C-8A1C-CE2AC2A8C4F3}" srcOrd="0" destOrd="0" presId="urn:microsoft.com/office/officeart/2008/layout/BendingPictureCaptionList"/>
    <dgm:cxn modelId="{EC242F43-3EFE-4079-8FC5-F372E83A080B}" type="presOf" srcId="{163FD7BD-3ADF-4391-B9D3-EF123A0B9E80}" destId="{E86D12C1-68DC-4395-8A7D-F7CFEEF88658}" srcOrd="0" destOrd="0" presId="urn:microsoft.com/office/officeart/2008/layout/BendingPictureCaptionList"/>
    <dgm:cxn modelId="{3D75AE4E-ECDB-47A5-9515-71E52DC64C01}" srcId="{F1FE7396-6763-4239-87CB-24F518F2F637}" destId="{0D1D5317-6FE3-4D14-BAEB-A2747E245F91}" srcOrd="4" destOrd="0" parTransId="{31614482-4238-4F51-87B2-4BA53F2F9529}" sibTransId="{61F9C066-C8DE-4486-ACF4-56C8AAC43645}"/>
    <dgm:cxn modelId="{6032F184-60D5-4F95-9AD7-B26938A744D8}" srcId="{F1FE7396-6763-4239-87CB-24F518F2F637}" destId="{705EA385-96FB-4384-9957-5A81F82F21AE}" srcOrd="1" destOrd="0" parTransId="{7C736897-802C-4E6B-880A-340C72BD0C92}" sibTransId="{CBFAEB91-0CD6-4B64-A0B6-49C4489575C0}"/>
    <dgm:cxn modelId="{CC433C9D-05B5-4CF4-BEEF-6F12529F8EBB}" type="presOf" srcId="{E49ACDB4-E170-4560-81ED-9164BE6EBAA9}" destId="{F848DC38-A17F-4363-90AC-CDA387118437}" srcOrd="0" destOrd="0" presId="urn:microsoft.com/office/officeart/2008/layout/BendingPictureCaptionList"/>
    <dgm:cxn modelId="{F2E739A3-437F-497A-8961-3CC261F69167}" srcId="{F1FE7396-6763-4239-87CB-24F518F2F637}" destId="{163FD7BD-3ADF-4391-B9D3-EF123A0B9E80}" srcOrd="3" destOrd="0" parTransId="{490031AE-C7F1-44BF-A9E9-EC30A97183CC}" sibTransId="{4FEF8156-3EE2-4201-930B-503AC43D9E27}"/>
    <dgm:cxn modelId="{4EBF30B4-8EE9-498B-AE34-4F4AA5EC05F4}" srcId="{F1FE7396-6763-4239-87CB-24F518F2F637}" destId="{E49ACDB4-E170-4560-81ED-9164BE6EBAA9}" srcOrd="2" destOrd="0" parTransId="{9EB1A146-D50F-46F0-A231-35D60AD164B4}" sibTransId="{DADEB52C-3803-4FBA-90BE-6D397308CDEA}"/>
    <dgm:cxn modelId="{BF8461B7-C15D-457E-ABED-7B204400E0CC}" type="presOf" srcId="{F1FE7396-6763-4239-87CB-24F518F2F637}" destId="{70386C0E-2023-48B1-AE24-7233F537BA93}" srcOrd="0" destOrd="0" presId="urn:microsoft.com/office/officeart/2008/layout/BendingPictureCaptionList"/>
    <dgm:cxn modelId="{66E176B9-3A43-40CE-A315-95D95B8F905B}" type="presOf" srcId="{F15604AC-B4F5-40F2-B20A-BDD27539314C}" destId="{FE94B23C-12AE-4865-91A2-B891694E21D8}" srcOrd="0" destOrd="0" presId="urn:microsoft.com/office/officeart/2008/layout/BendingPictureCaptionList"/>
    <dgm:cxn modelId="{95BE5EBA-ED8C-4603-8AE5-7F16FB8B5C2B}" type="presOf" srcId="{705EA385-96FB-4384-9957-5A81F82F21AE}" destId="{3E62008C-D468-4804-90ED-C2ACB0DD6E3E}" srcOrd="0" destOrd="0" presId="urn:microsoft.com/office/officeart/2008/layout/BendingPictureCaptionList"/>
    <dgm:cxn modelId="{A7F66AD7-A859-42E0-A88E-F998C29E3F88}" srcId="{F1FE7396-6763-4239-87CB-24F518F2F637}" destId="{F15604AC-B4F5-40F2-B20A-BDD27539314C}" srcOrd="5" destOrd="0" parTransId="{6051471A-E307-4D5D-8F8D-B9751E53A2F4}" sibTransId="{6DF25B24-2F7A-401E-B19C-9F633286EC52}"/>
    <dgm:cxn modelId="{F553E8E7-91A0-4B07-8058-05D9C5B47E4E}" type="presOf" srcId="{0D1D5317-6FE3-4D14-BAEB-A2747E245F91}" destId="{63261A3E-1825-4053-9AB9-A8F9418E8030}" srcOrd="0" destOrd="0" presId="urn:microsoft.com/office/officeart/2008/layout/BendingPictureCaptionList"/>
    <dgm:cxn modelId="{6BC4DDF1-EFA2-4D9B-89F2-0202ED56DE65}" srcId="{F1FE7396-6763-4239-87CB-24F518F2F637}" destId="{831D0253-7896-439C-A701-282D0255A4FA}" srcOrd="0" destOrd="0" parTransId="{2CDC1903-58F9-45BD-9386-F4008986A8F0}" sibTransId="{1984EC4C-D844-49F5-BA35-614B30907AF6}"/>
    <dgm:cxn modelId="{58727D7E-EB6A-48D0-A5F3-8CD889943F51}" type="presParOf" srcId="{70386C0E-2023-48B1-AE24-7233F537BA93}" destId="{36A8764D-F8B0-407F-8932-FA4D3CDE4178}" srcOrd="0" destOrd="0" presId="urn:microsoft.com/office/officeart/2008/layout/BendingPictureCaptionList"/>
    <dgm:cxn modelId="{9C297DC5-DEBA-4896-8B87-278702CF6007}" type="presParOf" srcId="{36A8764D-F8B0-407F-8932-FA4D3CDE4178}" destId="{D524A511-E763-4849-9706-5794C082A922}" srcOrd="0" destOrd="0" presId="urn:microsoft.com/office/officeart/2008/layout/BendingPictureCaptionList"/>
    <dgm:cxn modelId="{A6EE86E5-B8AF-4058-88F9-4D90C544C261}" type="presParOf" srcId="{36A8764D-F8B0-407F-8932-FA4D3CDE4178}" destId="{8962E2D9-9740-484C-8A1C-CE2AC2A8C4F3}" srcOrd="1" destOrd="0" presId="urn:microsoft.com/office/officeart/2008/layout/BendingPictureCaptionList"/>
    <dgm:cxn modelId="{761C9622-762B-4DEB-B0C1-B591173A3466}" type="presParOf" srcId="{70386C0E-2023-48B1-AE24-7233F537BA93}" destId="{658006A2-30FA-42A1-AC32-EB926F72FA0F}" srcOrd="1" destOrd="0" presId="urn:microsoft.com/office/officeart/2008/layout/BendingPictureCaptionList"/>
    <dgm:cxn modelId="{21D18F8F-58B6-4A33-A9F8-AFB511A60604}" type="presParOf" srcId="{70386C0E-2023-48B1-AE24-7233F537BA93}" destId="{BD3F33FC-1E2D-4106-BCC4-9789FF7552D6}" srcOrd="2" destOrd="0" presId="urn:microsoft.com/office/officeart/2008/layout/BendingPictureCaptionList"/>
    <dgm:cxn modelId="{21753726-3245-4BA8-B26C-C9792ACCE07C}" type="presParOf" srcId="{BD3F33FC-1E2D-4106-BCC4-9789FF7552D6}" destId="{39D1A71D-FF42-4F2E-BE55-C68E58B330BF}" srcOrd="0" destOrd="0" presId="urn:microsoft.com/office/officeart/2008/layout/BendingPictureCaptionList"/>
    <dgm:cxn modelId="{266D6480-0F87-48A7-83F5-2E4D871B5CE2}" type="presParOf" srcId="{BD3F33FC-1E2D-4106-BCC4-9789FF7552D6}" destId="{3E62008C-D468-4804-90ED-C2ACB0DD6E3E}" srcOrd="1" destOrd="0" presId="urn:microsoft.com/office/officeart/2008/layout/BendingPictureCaptionList"/>
    <dgm:cxn modelId="{F24B9EDB-C77D-4AC6-AC47-54361D3F21C9}" type="presParOf" srcId="{70386C0E-2023-48B1-AE24-7233F537BA93}" destId="{ECB5F8C3-8109-439D-B97E-5CD431BC8173}" srcOrd="3" destOrd="0" presId="urn:microsoft.com/office/officeart/2008/layout/BendingPictureCaptionList"/>
    <dgm:cxn modelId="{892DA6FD-46A5-40D4-8FD4-6B96794F2889}" type="presParOf" srcId="{70386C0E-2023-48B1-AE24-7233F537BA93}" destId="{9BE551A6-F998-4BFE-B2D8-0144A8964D39}" srcOrd="4" destOrd="0" presId="urn:microsoft.com/office/officeart/2008/layout/BendingPictureCaptionList"/>
    <dgm:cxn modelId="{235ACDF1-975F-4A96-B2D0-4969E41B567A}" type="presParOf" srcId="{9BE551A6-F998-4BFE-B2D8-0144A8964D39}" destId="{A0570A06-F434-40E9-BB96-20BEBA3A7399}" srcOrd="0" destOrd="0" presId="urn:microsoft.com/office/officeart/2008/layout/BendingPictureCaptionList"/>
    <dgm:cxn modelId="{63507E27-F9A6-4C16-B0B6-ED32E99AE253}" type="presParOf" srcId="{9BE551A6-F998-4BFE-B2D8-0144A8964D39}" destId="{F848DC38-A17F-4363-90AC-CDA387118437}" srcOrd="1" destOrd="0" presId="urn:microsoft.com/office/officeart/2008/layout/BendingPictureCaptionList"/>
    <dgm:cxn modelId="{C3F11F35-4529-46AB-AF7B-F2046A755AFD}" type="presParOf" srcId="{70386C0E-2023-48B1-AE24-7233F537BA93}" destId="{D9067713-FC2E-4392-B447-D377C55F9F3A}" srcOrd="5" destOrd="0" presId="urn:microsoft.com/office/officeart/2008/layout/BendingPictureCaptionList"/>
    <dgm:cxn modelId="{859ED85A-9104-4373-A857-6EBABD35DE2D}" type="presParOf" srcId="{70386C0E-2023-48B1-AE24-7233F537BA93}" destId="{7DEA042F-F4B7-445F-ADE9-A79031EEA803}" srcOrd="6" destOrd="0" presId="urn:microsoft.com/office/officeart/2008/layout/BendingPictureCaptionList"/>
    <dgm:cxn modelId="{A40E01EA-6854-4E90-9FFD-75FE6A957C0F}" type="presParOf" srcId="{7DEA042F-F4B7-445F-ADE9-A79031EEA803}" destId="{4F22F140-D625-4111-A396-946D485E7DC3}" srcOrd="0" destOrd="0" presId="urn:microsoft.com/office/officeart/2008/layout/BendingPictureCaptionList"/>
    <dgm:cxn modelId="{4A5829B7-EAA7-4D3F-A8CA-2D4C8358065F}" type="presParOf" srcId="{7DEA042F-F4B7-445F-ADE9-A79031EEA803}" destId="{E86D12C1-68DC-4395-8A7D-F7CFEEF88658}" srcOrd="1" destOrd="0" presId="urn:microsoft.com/office/officeart/2008/layout/BendingPictureCaptionList"/>
    <dgm:cxn modelId="{8692C685-49C6-473C-BE19-184CA5CFB9E8}" type="presParOf" srcId="{70386C0E-2023-48B1-AE24-7233F537BA93}" destId="{8F169A6E-7240-43F2-A0E4-5BF584AC7BF9}" srcOrd="7" destOrd="0" presId="urn:microsoft.com/office/officeart/2008/layout/BendingPictureCaptionList"/>
    <dgm:cxn modelId="{5E2DE9CB-D206-4374-BE9A-323B37AC1AF2}" type="presParOf" srcId="{70386C0E-2023-48B1-AE24-7233F537BA93}" destId="{4172E2DD-49BD-420B-8EE0-516597C400A9}" srcOrd="8" destOrd="0" presId="urn:microsoft.com/office/officeart/2008/layout/BendingPictureCaptionList"/>
    <dgm:cxn modelId="{8A290CFE-3359-4A4F-A29E-F6E05468C5C3}" type="presParOf" srcId="{4172E2DD-49BD-420B-8EE0-516597C400A9}" destId="{EE6DF95E-36D1-4707-9099-3038EA9AE5B7}" srcOrd="0" destOrd="0" presId="urn:microsoft.com/office/officeart/2008/layout/BendingPictureCaptionList"/>
    <dgm:cxn modelId="{CF4C9872-F1A9-453D-9945-0F909DBCAC58}" type="presParOf" srcId="{4172E2DD-49BD-420B-8EE0-516597C400A9}" destId="{63261A3E-1825-4053-9AB9-A8F9418E8030}" srcOrd="1" destOrd="0" presId="urn:microsoft.com/office/officeart/2008/layout/BendingPictureCaptionList"/>
    <dgm:cxn modelId="{9B908213-85D6-417B-9DA2-9111164D8C39}" type="presParOf" srcId="{70386C0E-2023-48B1-AE24-7233F537BA93}" destId="{FBB0E5C3-CFF3-4A47-8F06-98F8A3EED7AA}" srcOrd="9" destOrd="0" presId="urn:microsoft.com/office/officeart/2008/layout/BendingPictureCaptionList"/>
    <dgm:cxn modelId="{45B6D602-DCF5-4C6A-A42D-7C24660520D4}" type="presParOf" srcId="{70386C0E-2023-48B1-AE24-7233F537BA93}" destId="{3CFC1BF4-BB3B-47DE-A065-1D5A792697C5}" srcOrd="10" destOrd="0" presId="urn:microsoft.com/office/officeart/2008/layout/BendingPictureCaptionList"/>
    <dgm:cxn modelId="{805ECA09-11D7-4BFA-B8D4-A539D590C48B}" type="presParOf" srcId="{3CFC1BF4-BB3B-47DE-A065-1D5A792697C5}" destId="{CA07ACDF-0B51-488E-A421-C5BE34FBB228}" srcOrd="0" destOrd="0" presId="urn:microsoft.com/office/officeart/2008/layout/BendingPictureCaptionList"/>
    <dgm:cxn modelId="{34E45C43-9B07-4335-A5A0-5AC285E5567A}" type="presParOf" srcId="{3CFC1BF4-BB3B-47DE-A065-1D5A792697C5}" destId="{FE94B23C-12AE-4865-91A2-B891694E21D8}"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D3624-5DF6-4932-9774-E3F930FDFC1B}">
      <dsp:nvSpPr>
        <dsp:cNvPr id="0" name=""/>
        <dsp:cNvSpPr/>
      </dsp:nvSpPr>
      <dsp:spPr>
        <a:xfrm>
          <a:off x="2080448" y="440623"/>
          <a:ext cx="341406" cy="91440"/>
        </a:xfrm>
        <a:custGeom>
          <a:avLst/>
          <a:gdLst/>
          <a:ahLst/>
          <a:cxnLst/>
          <a:rect l="0" t="0" r="0" b="0"/>
          <a:pathLst>
            <a:path>
              <a:moveTo>
                <a:pt x="0" y="45720"/>
              </a:moveTo>
              <a:lnTo>
                <a:pt x="341406" y="45720"/>
              </a:lnTo>
            </a:path>
          </a:pathLst>
        </a:custGeom>
        <a:noFill/>
        <a:ln w="66675" cap="flat" cmpd="sng" algn="ctr">
          <a:solidFill>
            <a:srgbClr val="FFE575"/>
          </a:solidFill>
          <a:prstDash val="solid"/>
          <a:miter lim="800000"/>
          <a:headEnd type="none"/>
          <a:tailEnd type="triangle"/>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2241851" y="484483"/>
        <a:ext cx="18600" cy="3720"/>
      </dsp:txXfrm>
    </dsp:sp>
    <dsp:sp modelId="{38096D88-FDD6-4CF4-A798-CE128D2F63BB}">
      <dsp:nvSpPr>
        <dsp:cNvPr id="0" name=""/>
        <dsp:cNvSpPr/>
      </dsp:nvSpPr>
      <dsp:spPr>
        <a:xfrm>
          <a:off x="464830" y="1118"/>
          <a:ext cx="1617417" cy="970450"/>
        </a:xfrm>
        <a:prstGeom prst="rect">
          <a:avLst/>
        </a:prstGeom>
        <a:solidFill>
          <a:schemeClr val="bg1"/>
        </a:solidFill>
        <a:ln w="53975">
          <a:solidFill>
            <a:srgbClr val="FFE575"/>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79255" tIns="83192" rIns="79255" bIns="83192" numCol="1" spcCol="1270" anchor="ctr" anchorCtr="0">
          <a:noAutofit/>
        </a:bodyPr>
        <a:lstStyle/>
        <a:p>
          <a:pPr marL="0" lvl="0" indent="0" algn="ctr" defTabSz="666750">
            <a:lnSpc>
              <a:spcPct val="90000"/>
            </a:lnSpc>
            <a:spcBef>
              <a:spcPct val="0"/>
            </a:spcBef>
            <a:spcAft>
              <a:spcPct val="35000"/>
            </a:spcAft>
            <a:buNone/>
          </a:pPr>
          <a:r>
            <a:rPr lang="en-IE" sz="1500" b="1" kern="1200" dirty="0">
              <a:solidFill>
                <a:schemeClr val="tx1"/>
              </a:solidFill>
            </a:rPr>
            <a:t>Define the problem</a:t>
          </a:r>
        </a:p>
      </dsp:txBody>
      <dsp:txXfrm>
        <a:off x="464830" y="1118"/>
        <a:ext cx="1617417" cy="970450"/>
      </dsp:txXfrm>
    </dsp:sp>
    <dsp:sp modelId="{994CED0E-BA11-4FB7-A28C-EC4953A9414A}">
      <dsp:nvSpPr>
        <dsp:cNvPr id="0" name=""/>
        <dsp:cNvSpPr/>
      </dsp:nvSpPr>
      <dsp:spPr>
        <a:xfrm>
          <a:off x="4069871" y="440623"/>
          <a:ext cx="341406" cy="91440"/>
        </a:xfrm>
        <a:custGeom>
          <a:avLst/>
          <a:gdLst/>
          <a:ahLst/>
          <a:cxnLst/>
          <a:rect l="0" t="0" r="0" b="0"/>
          <a:pathLst>
            <a:path>
              <a:moveTo>
                <a:pt x="0" y="45720"/>
              </a:moveTo>
              <a:lnTo>
                <a:pt x="341406" y="45720"/>
              </a:lnTo>
            </a:path>
          </a:pathLst>
        </a:custGeom>
        <a:noFill/>
        <a:ln w="66675" cap="flat" cmpd="sng" algn="ctr">
          <a:solidFill>
            <a:srgbClr val="FFE575"/>
          </a:solidFill>
          <a:prstDash val="solid"/>
          <a:miter lim="800000"/>
          <a:tailEnd type="triangle"/>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4231274" y="484483"/>
        <a:ext cx="18600" cy="3720"/>
      </dsp:txXfrm>
    </dsp:sp>
    <dsp:sp modelId="{20B42C1D-D9B9-4B03-B88A-1D5D5E59586B}">
      <dsp:nvSpPr>
        <dsp:cNvPr id="0" name=""/>
        <dsp:cNvSpPr/>
      </dsp:nvSpPr>
      <dsp:spPr>
        <a:xfrm>
          <a:off x="2454254" y="1118"/>
          <a:ext cx="1617417" cy="970450"/>
        </a:xfrm>
        <a:prstGeom prst="rect">
          <a:avLst/>
        </a:prstGeom>
        <a:solidFill>
          <a:schemeClr val="bg1"/>
        </a:solidFill>
        <a:ln w="53975">
          <a:solidFill>
            <a:srgbClr val="FFE575"/>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79255" tIns="83192" rIns="79255" bIns="83192" numCol="1" spcCol="1270" anchor="ctr" anchorCtr="0">
          <a:noAutofit/>
        </a:bodyPr>
        <a:lstStyle/>
        <a:p>
          <a:pPr marL="0" lvl="0" indent="0" algn="ctr" defTabSz="666750">
            <a:lnSpc>
              <a:spcPct val="90000"/>
            </a:lnSpc>
            <a:spcBef>
              <a:spcPct val="0"/>
            </a:spcBef>
            <a:spcAft>
              <a:spcPct val="35000"/>
            </a:spcAft>
            <a:buNone/>
          </a:pPr>
          <a:r>
            <a:rPr lang="en-IE" sz="1500" b="1" kern="1200" dirty="0">
              <a:solidFill>
                <a:schemeClr val="tx1"/>
              </a:solidFill>
            </a:rPr>
            <a:t>Design a survey to understand the scale</a:t>
          </a:r>
        </a:p>
      </dsp:txBody>
      <dsp:txXfrm>
        <a:off x="2454254" y="1118"/>
        <a:ext cx="1617417" cy="970450"/>
      </dsp:txXfrm>
    </dsp:sp>
    <dsp:sp modelId="{9A2B3242-A2B5-44ED-90D9-CA91F0EE4530}">
      <dsp:nvSpPr>
        <dsp:cNvPr id="0" name=""/>
        <dsp:cNvSpPr/>
      </dsp:nvSpPr>
      <dsp:spPr>
        <a:xfrm>
          <a:off x="6059295" y="440623"/>
          <a:ext cx="341406" cy="91440"/>
        </a:xfrm>
        <a:custGeom>
          <a:avLst/>
          <a:gdLst/>
          <a:ahLst/>
          <a:cxnLst/>
          <a:rect l="0" t="0" r="0" b="0"/>
          <a:pathLst>
            <a:path>
              <a:moveTo>
                <a:pt x="0" y="45720"/>
              </a:moveTo>
              <a:lnTo>
                <a:pt x="341406" y="45720"/>
              </a:lnTo>
            </a:path>
          </a:pathLst>
        </a:custGeom>
        <a:noFill/>
        <a:ln w="66675" cap="flat" cmpd="sng" algn="ctr">
          <a:solidFill>
            <a:srgbClr val="FFE575"/>
          </a:solidFill>
          <a:prstDash val="solid"/>
          <a:miter lim="800000"/>
          <a:tailEnd type="triangle"/>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6220698" y="484483"/>
        <a:ext cx="18600" cy="3720"/>
      </dsp:txXfrm>
    </dsp:sp>
    <dsp:sp modelId="{1A204AF2-FA81-4DA7-9683-33BED828DC08}">
      <dsp:nvSpPr>
        <dsp:cNvPr id="0" name=""/>
        <dsp:cNvSpPr/>
      </dsp:nvSpPr>
      <dsp:spPr>
        <a:xfrm>
          <a:off x="4443678" y="1118"/>
          <a:ext cx="1617417" cy="970450"/>
        </a:xfrm>
        <a:prstGeom prst="rect">
          <a:avLst/>
        </a:prstGeom>
        <a:solidFill>
          <a:schemeClr val="bg1"/>
        </a:solidFill>
        <a:ln w="53975">
          <a:solidFill>
            <a:srgbClr val="FFE575"/>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79255" tIns="83192" rIns="79255" bIns="83192" numCol="1" spcCol="1270" anchor="ctr" anchorCtr="0">
          <a:noAutofit/>
        </a:bodyPr>
        <a:lstStyle/>
        <a:p>
          <a:pPr marL="0" lvl="0" indent="0" algn="ctr" defTabSz="666750">
            <a:lnSpc>
              <a:spcPct val="90000"/>
            </a:lnSpc>
            <a:spcBef>
              <a:spcPct val="0"/>
            </a:spcBef>
            <a:spcAft>
              <a:spcPct val="35000"/>
            </a:spcAft>
            <a:buNone/>
          </a:pPr>
          <a:r>
            <a:rPr lang="en-IE" sz="1500" b="1" kern="1200" dirty="0">
              <a:solidFill>
                <a:schemeClr val="tx1"/>
              </a:solidFill>
            </a:rPr>
            <a:t>Co-ordinate the delivery of the survey</a:t>
          </a:r>
        </a:p>
      </dsp:txBody>
      <dsp:txXfrm>
        <a:off x="4443678" y="1118"/>
        <a:ext cx="1617417" cy="970450"/>
      </dsp:txXfrm>
    </dsp:sp>
    <dsp:sp modelId="{5F40758E-2211-440E-A9A6-31A7C208A5BB}">
      <dsp:nvSpPr>
        <dsp:cNvPr id="0" name=""/>
        <dsp:cNvSpPr/>
      </dsp:nvSpPr>
      <dsp:spPr>
        <a:xfrm>
          <a:off x="1273539" y="969768"/>
          <a:ext cx="5968270" cy="341406"/>
        </a:xfrm>
        <a:custGeom>
          <a:avLst/>
          <a:gdLst/>
          <a:ahLst/>
          <a:cxnLst/>
          <a:rect l="0" t="0" r="0" b="0"/>
          <a:pathLst>
            <a:path>
              <a:moveTo>
                <a:pt x="5968270" y="0"/>
              </a:moveTo>
              <a:lnTo>
                <a:pt x="5968270" y="187803"/>
              </a:lnTo>
              <a:lnTo>
                <a:pt x="0" y="187803"/>
              </a:lnTo>
              <a:lnTo>
                <a:pt x="0" y="341406"/>
              </a:lnTo>
            </a:path>
          </a:pathLst>
        </a:custGeom>
        <a:noFill/>
        <a:ln w="66675" cap="flat" cmpd="sng" algn="ctr">
          <a:solidFill>
            <a:srgbClr val="FFE575"/>
          </a:solidFill>
          <a:prstDash val="solid"/>
          <a:miter lim="800000"/>
          <a:headEnd type="none"/>
          <a:tailEnd type="triangle"/>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4108178" y="1138611"/>
        <a:ext cx="298992" cy="3720"/>
      </dsp:txXfrm>
    </dsp:sp>
    <dsp:sp modelId="{52B4629D-5CCF-49B5-9538-FB00820698F1}">
      <dsp:nvSpPr>
        <dsp:cNvPr id="0" name=""/>
        <dsp:cNvSpPr/>
      </dsp:nvSpPr>
      <dsp:spPr>
        <a:xfrm>
          <a:off x="6433101" y="1118"/>
          <a:ext cx="1617417" cy="970450"/>
        </a:xfrm>
        <a:prstGeom prst="rect">
          <a:avLst/>
        </a:prstGeom>
        <a:solidFill>
          <a:schemeClr val="bg1"/>
        </a:solidFill>
        <a:ln w="53975">
          <a:solidFill>
            <a:srgbClr val="FFE575"/>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79255" tIns="83192" rIns="79255" bIns="83192" numCol="1" spcCol="1270" anchor="ctr" anchorCtr="0">
          <a:noAutofit/>
        </a:bodyPr>
        <a:lstStyle/>
        <a:p>
          <a:pPr marL="0" lvl="0" indent="0" algn="ctr" defTabSz="666750">
            <a:lnSpc>
              <a:spcPct val="90000"/>
            </a:lnSpc>
            <a:spcBef>
              <a:spcPct val="0"/>
            </a:spcBef>
            <a:spcAft>
              <a:spcPct val="35000"/>
            </a:spcAft>
            <a:buNone/>
          </a:pPr>
          <a:r>
            <a:rPr lang="en-IE" sz="1500" b="1" kern="1200">
              <a:solidFill>
                <a:schemeClr val="tx1"/>
              </a:solidFill>
            </a:rPr>
            <a:t>Collate and assess the data</a:t>
          </a:r>
          <a:endParaRPr lang="en-IE" sz="1500" b="1" kern="1200" dirty="0">
            <a:solidFill>
              <a:schemeClr val="tx1"/>
            </a:solidFill>
          </a:endParaRPr>
        </a:p>
      </dsp:txBody>
      <dsp:txXfrm>
        <a:off x="6433101" y="1118"/>
        <a:ext cx="1617417" cy="970450"/>
      </dsp:txXfrm>
    </dsp:sp>
    <dsp:sp modelId="{F7F12C26-ADDF-448F-9C5B-BC24395ACDE4}">
      <dsp:nvSpPr>
        <dsp:cNvPr id="0" name=""/>
        <dsp:cNvSpPr/>
      </dsp:nvSpPr>
      <dsp:spPr>
        <a:xfrm>
          <a:off x="2080448" y="1783079"/>
          <a:ext cx="341406" cy="91440"/>
        </a:xfrm>
        <a:custGeom>
          <a:avLst/>
          <a:gdLst/>
          <a:ahLst/>
          <a:cxnLst/>
          <a:rect l="0" t="0" r="0" b="0"/>
          <a:pathLst>
            <a:path>
              <a:moveTo>
                <a:pt x="0" y="45720"/>
              </a:moveTo>
              <a:lnTo>
                <a:pt x="341406" y="45720"/>
              </a:lnTo>
            </a:path>
          </a:pathLst>
        </a:custGeom>
        <a:noFill/>
        <a:ln w="66675" cap="flat" cmpd="sng" algn="ctr">
          <a:solidFill>
            <a:srgbClr val="FFE575"/>
          </a:solidFill>
          <a:prstDash val="solid"/>
          <a:miter lim="800000"/>
          <a:tailEnd type="triangle"/>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2241851" y="1826939"/>
        <a:ext cx="18600" cy="3720"/>
      </dsp:txXfrm>
    </dsp:sp>
    <dsp:sp modelId="{2C008640-6284-4712-9BCF-11BCF2AFC9D3}">
      <dsp:nvSpPr>
        <dsp:cNvPr id="0" name=""/>
        <dsp:cNvSpPr/>
      </dsp:nvSpPr>
      <dsp:spPr>
        <a:xfrm>
          <a:off x="464830" y="1343574"/>
          <a:ext cx="1617417" cy="970450"/>
        </a:xfrm>
        <a:prstGeom prst="rect">
          <a:avLst/>
        </a:prstGeom>
        <a:solidFill>
          <a:schemeClr val="bg1"/>
        </a:solidFill>
        <a:ln w="53975">
          <a:solidFill>
            <a:srgbClr val="FFE575"/>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79255" tIns="83192" rIns="79255" bIns="83192" numCol="1" spcCol="1270" anchor="ctr" anchorCtr="0">
          <a:noAutofit/>
        </a:bodyPr>
        <a:lstStyle/>
        <a:p>
          <a:pPr marL="0" lvl="0" indent="0" algn="ctr" defTabSz="666750">
            <a:lnSpc>
              <a:spcPct val="90000"/>
            </a:lnSpc>
            <a:spcBef>
              <a:spcPct val="0"/>
            </a:spcBef>
            <a:spcAft>
              <a:spcPct val="35000"/>
            </a:spcAft>
            <a:buNone/>
          </a:pPr>
          <a:r>
            <a:rPr lang="en-IE" sz="1500" b="1" kern="1200" dirty="0">
              <a:solidFill>
                <a:schemeClr val="tx1"/>
              </a:solidFill>
            </a:rPr>
            <a:t>Audit policies and procedures </a:t>
          </a:r>
        </a:p>
      </dsp:txBody>
      <dsp:txXfrm>
        <a:off x="464830" y="1343574"/>
        <a:ext cx="1617417" cy="970450"/>
      </dsp:txXfrm>
    </dsp:sp>
    <dsp:sp modelId="{9D1AC9E0-D555-4016-9060-CB3168A65DB1}">
      <dsp:nvSpPr>
        <dsp:cNvPr id="0" name=""/>
        <dsp:cNvSpPr/>
      </dsp:nvSpPr>
      <dsp:spPr>
        <a:xfrm>
          <a:off x="4069871" y="1783079"/>
          <a:ext cx="341406" cy="91440"/>
        </a:xfrm>
        <a:custGeom>
          <a:avLst/>
          <a:gdLst/>
          <a:ahLst/>
          <a:cxnLst/>
          <a:rect l="0" t="0" r="0" b="0"/>
          <a:pathLst>
            <a:path>
              <a:moveTo>
                <a:pt x="0" y="45720"/>
              </a:moveTo>
              <a:lnTo>
                <a:pt x="341406" y="45720"/>
              </a:lnTo>
            </a:path>
          </a:pathLst>
        </a:custGeom>
        <a:noFill/>
        <a:ln w="66675" cap="flat" cmpd="sng" algn="ctr">
          <a:solidFill>
            <a:srgbClr val="FFE575"/>
          </a:solidFill>
          <a:prstDash val="solid"/>
          <a:miter lim="800000"/>
          <a:tailEnd type="triangle"/>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4231274" y="1826939"/>
        <a:ext cx="18600" cy="3720"/>
      </dsp:txXfrm>
    </dsp:sp>
    <dsp:sp modelId="{B98512C9-55BB-4FA9-AB0F-669B78F798EC}">
      <dsp:nvSpPr>
        <dsp:cNvPr id="0" name=""/>
        <dsp:cNvSpPr/>
      </dsp:nvSpPr>
      <dsp:spPr>
        <a:xfrm>
          <a:off x="2454254" y="1343574"/>
          <a:ext cx="1617417" cy="970450"/>
        </a:xfrm>
        <a:prstGeom prst="rect">
          <a:avLst/>
        </a:prstGeom>
        <a:solidFill>
          <a:schemeClr val="bg1"/>
        </a:solidFill>
        <a:ln w="53975">
          <a:solidFill>
            <a:srgbClr val="FFE575"/>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79255" tIns="83192" rIns="79255" bIns="83192" numCol="1" spcCol="1270" anchor="ctr" anchorCtr="0">
          <a:noAutofit/>
        </a:bodyPr>
        <a:lstStyle/>
        <a:p>
          <a:pPr marL="0" lvl="0" indent="0" algn="ctr" defTabSz="666750">
            <a:lnSpc>
              <a:spcPct val="90000"/>
            </a:lnSpc>
            <a:spcBef>
              <a:spcPct val="0"/>
            </a:spcBef>
            <a:spcAft>
              <a:spcPct val="35000"/>
            </a:spcAft>
            <a:buNone/>
          </a:pPr>
          <a:r>
            <a:rPr lang="en-IE" sz="1500" b="1" kern="1200" dirty="0">
              <a:solidFill>
                <a:schemeClr val="tx1"/>
              </a:solidFill>
            </a:rPr>
            <a:t>Present your findings to the school</a:t>
          </a:r>
        </a:p>
      </dsp:txBody>
      <dsp:txXfrm>
        <a:off x="2454254" y="1343574"/>
        <a:ext cx="1617417" cy="970450"/>
      </dsp:txXfrm>
    </dsp:sp>
    <dsp:sp modelId="{818F2540-E48C-4E7B-B4D8-159AD61292D2}">
      <dsp:nvSpPr>
        <dsp:cNvPr id="0" name=""/>
        <dsp:cNvSpPr/>
      </dsp:nvSpPr>
      <dsp:spPr>
        <a:xfrm>
          <a:off x="6059295" y="1783079"/>
          <a:ext cx="341406" cy="91440"/>
        </a:xfrm>
        <a:custGeom>
          <a:avLst/>
          <a:gdLst/>
          <a:ahLst/>
          <a:cxnLst/>
          <a:rect l="0" t="0" r="0" b="0"/>
          <a:pathLst>
            <a:path>
              <a:moveTo>
                <a:pt x="0" y="45720"/>
              </a:moveTo>
              <a:lnTo>
                <a:pt x="341406" y="45720"/>
              </a:lnTo>
            </a:path>
          </a:pathLst>
        </a:custGeom>
        <a:noFill/>
        <a:ln w="63500" cap="flat" cmpd="sng" algn="ctr">
          <a:solidFill>
            <a:srgbClr val="FFE575"/>
          </a:solidFill>
          <a:prstDash val="solid"/>
          <a:miter lim="800000"/>
          <a:tailEnd type="triangle"/>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6220698" y="1826939"/>
        <a:ext cx="18600" cy="3720"/>
      </dsp:txXfrm>
    </dsp:sp>
    <dsp:sp modelId="{8E82C6A7-806E-4F42-BBBE-F824E5F94EBC}">
      <dsp:nvSpPr>
        <dsp:cNvPr id="0" name=""/>
        <dsp:cNvSpPr/>
      </dsp:nvSpPr>
      <dsp:spPr>
        <a:xfrm>
          <a:off x="4443678" y="1343574"/>
          <a:ext cx="1617417" cy="970450"/>
        </a:xfrm>
        <a:prstGeom prst="rect">
          <a:avLst/>
        </a:prstGeom>
        <a:solidFill>
          <a:schemeClr val="bg1"/>
        </a:solidFill>
        <a:ln w="53975">
          <a:solidFill>
            <a:srgbClr val="FFE575"/>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79255" tIns="83192" rIns="79255" bIns="83192" numCol="1" spcCol="1270" anchor="ctr" anchorCtr="0">
          <a:noAutofit/>
        </a:bodyPr>
        <a:lstStyle/>
        <a:p>
          <a:pPr marL="0" lvl="0" indent="0" algn="ctr" defTabSz="666750">
            <a:lnSpc>
              <a:spcPct val="90000"/>
            </a:lnSpc>
            <a:spcBef>
              <a:spcPct val="0"/>
            </a:spcBef>
            <a:spcAft>
              <a:spcPct val="35000"/>
            </a:spcAft>
            <a:buNone/>
          </a:pPr>
          <a:r>
            <a:rPr lang="en-IE" sz="1500" b="1" kern="1200" dirty="0">
              <a:solidFill>
                <a:schemeClr val="tx1"/>
              </a:solidFill>
            </a:rPr>
            <a:t>Research evidence based interventions</a:t>
          </a:r>
        </a:p>
      </dsp:txBody>
      <dsp:txXfrm>
        <a:off x="4443678" y="1343574"/>
        <a:ext cx="1617417" cy="970450"/>
      </dsp:txXfrm>
    </dsp:sp>
    <dsp:sp modelId="{30F3A469-36C7-4D13-A2DE-0073A724A77E}">
      <dsp:nvSpPr>
        <dsp:cNvPr id="0" name=""/>
        <dsp:cNvSpPr/>
      </dsp:nvSpPr>
      <dsp:spPr>
        <a:xfrm>
          <a:off x="1273539" y="2312225"/>
          <a:ext cx="5968270" cy="341406"/>
        </a:xfrm>
        <a:custGeom>
          <a:avLst/>
          <a:gdLst/>
          <a:ahLst/>
          <a:cxnLst/>
          <a:rect l="0" t="0" r="0" b="0"/>
          <a:pathLst>
            <a:path>
              <a:moveTo>
                <a:pt x="5968270" y="0"/>
              </a:moveTo>
              <a:lnTo>
                <a:pt x="5968270" y="187803"/>
              </a:lnTo>
              <a:lnTo>
                <a:pt x="0" y="187803"/>
              </a:lnTo>
              <a:lnTo>
                <a:pt x="0" y="341406"/>
              </a:lnTo>
            </a:path>
          </a:pathLst>
        </a:custGeom>
        <a:noFill/>
        <a:ln w="66675" cap="flat" cmpd="sng" algn="ctr">
          <a:solidFill>
            <a:srgbClr val="FFE575"/>
          </a:solidFill>
          <a:prstDash val="solid"/>
          <a:round/>
          <a:headEnd type="none"/>
          <a:tailEnd type="triangle"/>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4108178" y="2481068"/>
        <a:ext cx="298992" cy="3720"/>
      </dsp:txXfrm>
    </dsp:sp>
    <dsp:sp modelId="{06CE97E4-9180-4BEA-B905-4452109E8225}">
      <dsp:nvSpPr>
        <dsp:cNvPr id="0" name=""/>
        <dsp:cNvSpPr/>
      </dsp:nvSpPr>
      <dsp:spPr>
        <a:xfrm>
          <a:off x="6433101" y="1343574"/>
          <a:ext cx="1617417" cy="970450"/>
        </a:xfrm>
        <a:prstGeom prst="rect">
          <a:avLst/>
        </a:prstGeom>
        <a:solidFill>
          <a:schemeClr val="bg1"/>
        </a:solidFill>
        <a:ln w="53975">
          <a:solidFill>
            <a:srgbClr val="FFE575"/>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79255" tIns="83192" rIns="79255" bIns="83192" numCol="1" spcCol="1270" anchor="ctr" anchorCtr="0">
          <a:noAutofit/>
        </a:bodyPr>
        <a:lstStyle/>
        <a:p>
          <a:pPr marL="0" lvl="0" indent="0" algn="ctr" defTabSz="666750">
            <a:lnSpc>
              <a:spcPct val="90000"/>
            </a:lnSpc>
            <a:spcBef>
              <a:spcPct val="0"/>
            </a:spcBef>
            <a:spcAft>
              <a:spcPct val="35000"/>
            </a:spcAft>
            <a:buNone/>
          </a:pPr>
          <a:r>
            <a:rPr lang="en-IE" sz="1500" b="1" kern="1200" dirty="0">
              <a:solidFill>
                <a:schemeClr val="tx1"/>
              </a:solidFill>
            </a:rPr>
            <a:t>Develop a rights based action plan</a:t>
          </a:r>
        </a:p>
      </dsp:txBody>
      <dsp:txXfrm>
        <a:off x="6433101" y="1343574"/>
        <a:ext cx="1617417" cy="970450"/>
      </dsp:txXfrm>
    </dsp:sp>
    <dsp:sp modelId="{638260F0-6366-485E-839B-6A25CF2AA7DD}">
      <dsp:nvSpPr>
        <dsp:cNvPr id="0" name=""/>
        <dsp:cNvSpPr/>
      </dsp:nvSpPr>
      <dsp:spPr>
        <a:xfrm>
          <a:off x="464830" y="2686031"/>
          <a:ext cx="1617417" cy="970450"/>
        </a:xfrm>
        <a:prstGeom prst="rect">
          <a:avLst/>
        </a:prstGeom>
        <a:solidFill>
          <a:schemeClr val="bg1"/>
        </a:solidFill>
        <a:ln w="53975">
          <a:solidFill>
            <a:srgbClr val="FFE575"/>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79255" tIns="83192" rIns="79255" bIns="83192" numCol="1" spcCol="1270" anchor="ctr" anchorCtr="0">
          <a:noAutofit/>
        </a:bodyPr>
        <a:lstStyle/>
        <a:p>
          <a:pPr marL="0" lvl="0" indent="0" algn="ctr" defTabSz="666750">
            <a:lnSpc>
              <a:spcPct val="90000"/>
            </a:lnSpc>
            <a:spcBef>
              <a:spcPct val="0"/>
            </a:spcBef>
            <a:spcAft>
              <a:spcPct val="35000"/>
            </a:spcAft>
            <a:buNone/>
          </a:pPr>
          <a:r>
            <a:rPr lang="en-IE" sz="1500" b="1" kern="1200" dirty="0">
              <a:solidFill>
                <a:schemeClr val="tx1"/>
              </a:solidFill>
            </a:rPr>
            <a:t>Deliver it</a:t>
          </a:r>
        </a:p>
      </dsp:txBody>
      <dsp:txXfrm>
        <a:off x="464830" y="2686031"/>
        <a:ext cx="1617417" cy="9704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24A511-E763-4849-9706-5794C082A922}">
      <dsp:nvSpPr>
        <dsp:cNvPr id="0" name=""/>
        <dsp:cNvSpPr/>
      </dsp:nvSpPr>
      <dsp:spPr>
        <a:xfrm>
          <a:off x="60725" y="1079"/>
          <a:ext cx="2170230" cy="1736184"/>
        </a:xfrm>
        <a:prstGeom prst="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62E2D9-9740-484C-8A1C-CE2AC2A8C4F3}">
      <dsp:nvSpPr>
        <dsp:cNvPr id="0" name=""/>
        <dsp:cNvSpPr/>
      </dsp:nvSpPr>
      <dsp:spPr>
        <a:xfrm>
          <a:off x="256045" y="1563645"/>
          <a:ext cx="1931504" cy="607664"/>
        </a:xfrm>
        <a:prstGeom prst="wedgeRectCallout">
          <a:avLst>
            <a:gd name="adj1" fmla="val 20250"/>
            <a:gd name="adj2" fmla="val -607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kern="1200" dirty="0"/>
            <a:t>Text SPUNTOUT to 0861800280 or go online to spunout.ie</a:t>
          </a:r>
        </a:p>
      </dsp:txBody>
      <dsp:txXfrm>
        <a:off x="256045" y="1563645"/>
        <a:ext cx="1931504" cy="607664"/>
      </dsp:txXfrm>
    </dsp:sp>
    <dsp:sp modelId="{39D1A71D-FF42-4F2E-BE55-C68E58B330BF}">
      <dsp:nvSpPr>
        <dsp:cNvPr id="0" name=""/>
        <dsp:cNvSpPr/>
      </dsp:nvSpPr>
      <dsp:spPr>
        <a:xfrm>
          <a:off x="2447978" y="1079"/>
          <a:ext cx="2170230" cy="1736184"/>
        </a:xfrm>
        <a:prstGeom prst="rect">
          <a:avLst/>
        </a:prstGeom>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62008C-D468-4804-90ED-C2ACB0DD6E3E}">
      <dsp:nvSpPr>
        <dsp:cNvPr id="0" name=""/>
        <dsp:cNvSpPr/>
      </dsp:nvSpPr>
      <dsp:spPr>
        <a:xfrm>
          <a:off x="2643299" y="1563645"/>
          <a:ext cx="1931504" cy="607664"/>
        </a:xfrm>
        <a:prstGeom prst="wedgeRectCallout">
          <a:avLst>
            <a:gd name="adj1" fmla="val 20250"/>
            <a:gd name="adj2" fmla="val -607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kern="1200" dirty="0"/>
            <a:t>Call 1800666666 or chat online at childline.ie or text to 50101 10-4pm</a:t>
          </a:r>
        </a:p>
      </dsp:txBody>
      <dsp:txXfrm>
        <a:off x="2643299" y="1563645"/>
        <a:ext cx="1931504" cy="607664"/>
      </dsp:txXfrm>
    </dsp:sp>
    <dsp:sp modelId="{A0570A06-F434-40E9-BB96-20BEBA3A7399}">
      <dsp:nvSpPr>
        <dsp:cNvPr id="0" name=""/>
        <dsp:cNvSpPr/>
      </dsp:nvSpPr>
      <dsp:spPr>
        <a:xfrm>
          <a:off x="4835231" y="1079"/>
          <a:ext cx="2170230" cy="1736184"/>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48DC38-A17F-4363-90AC-CDA387118437}">
      <dsp:nvSpPr>
        <dsp:cNvPr id="0" name=""/>
        <dsp:cNvSpPr/>
      </dsp:nvSpPr>
      <dsp:spPr>
        <a:xfrm>
          <a:off x="5030552" y="1563645"/>
          <a:ext cx="1931504" cy="607664"/>
        </a:xfrm>
        <a:prstGeom prst="wedgeRectCallout">
          <a:avLst>
            <a:gd name="adj1" fmla="val 20250"/>
            <a:gd name="adj2" fmla="val -607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kern="1200" dirty="0"/>
            <a:t>Call 1800544729 or text “call me” to 0861802880</a:t>
          </a:r>
        </a:p>
      </dsp:txBody>
      <dsp:txXfrm>
        <a:off x="5030552" y="1563645"/>
        <a:ext cx="1931504" cy="607664"/>
      </dsp:txXfrm>
    </dsp:sp>
    <dsp:sp modelId="{4F22F140-D625-4111-A396-946D485E7DC3}">
      <dsp:nvSpPr>
        <dsp:cNvPr id="0" name=""/>
        <dsp:cNvSpPr/>
      </dsp:nvSpPr>
      <dsp:spPr>
        <a:xfrm>
          <a:off x="60725" y="2388332"/>
          <a:ext cx="2170230" cy="1736184"/>
        </a:xfrm>
        <a:prstGeom prst="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l="-3000" r="-3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6D12C1-68DC-4395-8A7D-F7CFEEF88658}">
      <dsp:nvSpPr>
        <dsp:cNvPr id="0" name=""/>
        <dsp:cNvSpPr/>
      </dsp:nvSpPr>
      <dsp:spPr>
        <a:xfrm>
          <a:off x="256045" y="3950898"/>
          <a:ext cx="1931504" cy="607664"/>
        </a:xfrm>
        <a:prstGeom prst="wedgeRectCallout">
          <a:avLst>
            <a:gd name="adj1" fmla="val 20250"/>
            <a:gd name="adj2" fmla="val -607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kern="1200" dirty="0"/>
            <a:t>Call 116123 or 24/7 or email jo@samaritans.org</a:t>
          </a:r>
        </a:p>
      </dsp:txBody>
      <dsp:txXfrm>
        <a:off x="256045" y="3950898"/>
        <a:ext cx="1931504" cy="607664"/>
      </dsp:txXfrm>
    </dsp:sp>
    <dsp:sp modelId="{EE6DF95E-36D1-4707-9099-3038EA9AE5B7}">
      <dsp:nvSpPr>
        <dsp:cNvPr id="0" name=""/>
        <dsp:cNvSpPr/>
      </dsp:nvSpPr>
      <dsp:spPr>
        <a:xfrm>
          <a:off x="2447978" y="2388332"/>
          <a:ext cx="2170230" cy="1736184"/>
        </a:xfrm>
        <a:prstGeom prst="rect">
          <a:avLst/>
        </a:prstGeom>
        <a:blipFill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261A3E-1825-4053-9AB9-A8F9418E8030}">
      <dsp:nvSpPr>
        <dsp:cNvPr id="0" name=""/>
        <dsp:cNvSpPr/>
      </dsp:nvSpPr>
      <dsp:spPr>
        <a:xfrm>
          <a:off x="2643299" y="3950898"/>
          <a:ext cx="1931504" cy="607664"/>
        </a:xfrm>
        <a:prstGeom prst="wedgeRectCallout">
          <a:avLst>
            <a:gd name="adj1" fmla="val 20250"/>
            <a:gd name="adj2" fmla="val -607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kern="1200" dirty="0"/>
            <a:t>Call 1800247247 or text HELP to 51444 if feeling Suicidal/Self Harm</a:t>
          </a:r>
        </a:p>
      </dsp:txBody>
      <dsp:txXfrm>
        <a:off x="2643299" y="3950898"/>
        <a:ext cx="1931504" cy="607664"/>
      </dsp:txXfrm>
    </dsp:sp>
    <dsp:sp modelId="{CA07ACDF-0B51-488E-A421-C5BE34FBB228}">
      <dsp:nvSpPr>
        <dsp:cNvPr id="0" name=""/>
        <dsp:cNvSpPr/>
      </dsp:nvSpPr>
      <dsp:spPr>
        <a:xfrm>
          <a:off x="4835231" y="2388332"/>
          <a:ext cx="2170230" cy="1736184"/>
        </a:xfrm>
        <a:prstGeom prst="rect">
          <a:avLst/>
        </a:prstGeom>
        <a:blipFill rotWithShape="1">
          <a:blip xmlns:r="http://schemas.openxmlformats.org/officeDocument/2006/relationships" r:embed="rId6"/>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94B23C-12AE-4865-91A2-B891694E21D8}">
      <dsp:nvSpPr>
        <dsp:cNvPr id="0" name=""/>
        <dsp:cNvSpPr/>
      </dsp:nvSpPr>
      <dsp:spPr>
        <a:xfrm>
          <a:off x="5030552" y="3950898"/>
          <a:ext cx="1931504" cy="607664"/>
        </a:xfrm>
        <a:prstGeom prst="wedgeRectCallout">
          <a:avLst>
            <a:gd name="adj1" fmla="val 20250"/>
            <a:gd name="adj2" fmla="val -607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E" sz="1200" kern="1200" dirty="0"/>
            <a:t>Call 016706223 or go to website belongto.org support for LGBTI+</a:t>
          </a:r>
        </a:p>
      </dsp:txBody>
      <dsp:txXfrm>
        <a:off x="5030552" y="3950898"/>
        <a:ext cx="1931504" cy="607664"/>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4120813" y="3927475"/>
            <a:ext cx="34904363" cy="19634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66274" y="24871137"/>
            <a:ext cx="5330190" cy="23562130"/>
          </a:xfrm>
          <a:prstGeom prst="rect">
            <a:avLst/>
          </a:prstGeom>
          <a:noFill/>
          <a:ln>
            <a:noFill/>
          </a:ln>
        </p:spPr>
        <p:txBody>
          <a:bodyPr spcFirstLastPara="1" wrap="square" lIns="176523" tIns="176523" rIns="176523" bIns="176523"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unicef.ie/app/uploads/2020/06/CRC-online-poster.pdf"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tacklebullying.ie/resources/school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204725" y="14427200"/>
            <a:ext cx="128223963" cy="72126475"/>
          </a:xfrm>
        </p:spPr>
      </p:sp>
      <p:sp>
        <p:nvSpPr>
          <p:cNvPr id="3" name="Notes Placeholder 2"/>
          <p:cNvSpPr>
            <a:spLocks noGrp="1"/>
          </p:cNvSpPr>
          <p:nvPr>
            <p:ph type="body" idx="1"/>
          </p:nvPr>
        </p:nvSpPr>
        <p:spPr/>
        <p:txBody>
          <a:bodyPr/>
          <a:lstStyle/>
          <a:p>
            <a:pPr marL="0" indent="0">
              <a:buClr>
                <a:schemeClr val="bg1"/>
              </a:buClr>
              <a:buNone/>
            </a:pPr>
            <a:r>
              <a:rPr lang="en-IE" sz="1550" b="1" u="none" dirty="0">
                <a:solidFill>
                  <a:schemeClr val="bg1"/>
                </a:solidFill>
                <a:latin typeface="Univers"/>
                <a:hlinkClick r:id="rId3">
                  <a:extLst>
                    <a:ext uri="{A12FA001-AC4F-418D-AE19-62706E023703}">
                      <ahyp:hlinkClr xmlns:ahyp="http://schemas.microsoft.com/office/drawing/2018/hyperlinkcolor" val="tx"/>
                    </a:ext>
                  </a:extLst>
                </a:hlinkClick>
              </a:rPr>
              <a:t>Delivering this Activity: </a:t>
            </a:r>
          </a:p>
          <a:p>
            <a:pPr marL="0" indent="0">
              <a:buClr>
                <a:schemeClr val="bg1"/>
              </a:buClr>
              <a:buNone/>
            </a:pPr>
            <a:endParaRPr lang="en-IE" sz="1550" b="1" u="none" dirty="0">
              <a:solidFill>
                <a:schemeClr val="bg1"/>
              </a:solidFill>
              <a:latin typeface="Univers"/>
              <a:hlinkClick r:id="rId3">
                <a:extLst>
                  <a:ext uri="{A12FA001-AC4F-418D-AE19-62706E023703}">
                    <ahyp:hlinkClr xmlns:ahyp="http://schemas.microsoft.com/office/drawing/2018/hyperlinkcolor" val="tx"/>
                  </a:ext>
                </a:extLst>
              </a:hlinkClick>
            </a:endParaRPr>
          </a:p>
          <a:p>
            <a:pPr marL="158750" indent="0">
              <a:buNone/>
            </a:pPr>
            <a:endParaRPr lang="en-US" sz="1550" dirty="0">
              <a:solidFill>
                <a:schemeClr val="bg1"/>
              </a:solidFill>
              <a:latin typeface="Univers"/>
              <a:cs typeface="Segoe UI"/>
            </a:endParaRPr>
          </a:p>
          <a:p>
            <a:pPr marL="0" indent="0">
              <a:buClr>
                <a:schemeClr val="bg1"/>
              </a:buClr>
              <a:buFont typeface="Arial" panose="020B0604020202020204" pitchFamily="34" charset="0"/>
              <a:buNone/>
            </a:pPr>
            <a:r>
              <a:rPr lang="en-US" sz="1550" dirty="0">
                <a:solidFill>
                  <a:schemeClr val="bg1"/>
                </a:solidFill>
                <a:latin typeface="Univers"/>
              </a:rPr>
              <a:t>*Please Note: UNICEF encourages peer-led learning.  If you are a young person delivering this workshop to your peers, follow the steps below for a successful workshop!</a:t>
            </a:r>
          </a:p>
          <a:p>
            <a:pPr marL="342900" indent="-342900">
              <a:buClr>
                <a:schemeClr val="bg1"/>
              </a:buClr>
              <a:buFont typeface="+mj-lt"/>
              <a:buAutoNum type="arabicPeriod"/>
            </a:pPr>
            <a:r>
              <a:rPr lang="en-US" sz="1550" dirty="0">
                <a:solidFill>
                  <a:schemeClr val="bg1"/>
                </a:solidFill>
                <a:latin typeface="Univers"/>
              </a:rPr>
              <a:t>Get support from a teacher or adult to run through the workshop with you first.</a:t>
            </a:r>
          </a:p>
          <a:p>
            <a:pPr marL="342900" indent="-342900">
              <a:buClr>
                <a:schemeClr val="bg1"/>
              </a:buClr>
              <a:buFont typeface="+mj-lt"/>
              <a:buAutoNum type="arabicPeriod"/>
            </a:pPr>
            <a:r>
              <a:rPr lang="en-US" sz="1550" dirty="0">
                <a:solidFill>
                  <a:schemeClr val="bg1"/>
                </a:solidFill>
                <a:latin typeface="Univers"/>
              </a:rPr>
              <a:t>If it is a challenging issue, that might cause upset to people, only deliver it with the support of an adult in the room. And give prior warning to the participants of topic you are covering as they may or may not wish to participate. </a:t>
            </a:r>
          </a:p>
          <a:p>
            <a:pPr marL="342900" indent="-342900">
              <a:buClr>
                <a:schemeClr val="bg1"/>
              </a:buClr>
              <a:buFont typeface="+mj-lt"/>
              <a:buAutoNum type="arabicPeriod"/>
            </a:pPr>
            <a:r>
              <a:rPr lang="en-US" sz="1550" dirty="0">
                <a:solidFill>
                  <a:schemeClr val="bg1"/>
                </a:solidFill>
                <a:latin typeface="Univers"/>
              </a:rPr>
              <a:t>Make sure all the technical things (internet, computer connections, </a:t>
            </a:r>
            <a:r>
              <a:rPr lang="en-US" sz="1550" dirty="0" err="1">
                <a:solidFill>
                  <a:schemeClr val="bg1"/>
                </a:solidFill>
                <a:latin typeface="Univers"/>
              </a:rPr>
              <a:t>etc</a:t>
            </a:r>
            <a:r>
              <a:rPr lang="en-US" sz="1550" dirty="0">
                <a:solidFill>
                  <a:schemeClr val="bg1"/>
                </a:solidFill>
                <a:latin typeface="Univers"/>
              </a:rPr>
              <a:t>) are working before the workshop</a:t>
            </a:r>
          </a:p>
          <a:p>
            <a:pPr marL="342900" indent="-342900">
              <a:buClr>
                <a:schemeClr val="bg1"/>
              </a:buClr>
              <a:buFont typeface="+mj-lt"/>
              <a:buAutoNum type="arabicPeriod"/>
            </a:pPr>
            <a:r>
              <a:rPr lang="en-US" sz="1550" dirty="0">
                <a:solidFill>
                  <a:schemeClr val="bg1"/>
                </a:solidFill>
                <a:latin typeface="Univers"/>
              </a:rPr>
              <a:t>Follow the notes and use them to talk through each of the slides and show the different videos. Most slides have notes with more info, b</a:t>
            </a:r>
            <a:r>
              <a:rPr lang="en-IE" sz="1550" dirty="0" err="1">
                <a:solidFill>
                  <a:schemeClr val="bg1"/>
                </a:solidFill>
              </a:rPr>
              <a:t>ut</a:t>
            </a:r>
            <a:r>
              <a:rPr lang="en-IE" sz="1550" dirty="0">
                <a:solidFill>
                  <a:schemeClr val="bg1"/>
                </a:solidFill>
              </a:rPr>
              <a:t> don’t worry if you don't share everything in the notes. </a:t>
            </a:r>
            <a:endParaRPr lang="en-US" sz="1550" dirty="0">
              <a:solidFill>
                <a:schemeClr val="bg1"/>
              </a:solidFill>
              <a:latin typeface="Arial"/>
            </a:endParaRPr>
          </a:p>
          <a:p>
            <a:pPr marL="342900" indent="-342900">
              <a:buClr>
                <a:schemeClr val="bg1"/>
              </a:buClr>
              <a:buFont typeface="+mj-lt"/>
              <a:buAutoNum type="arabicPeriod"/>
            </a:pPr>
            <a:r>
              <a:rPr lang="en-US" sz="1550" dirty="0">
                <a:solidFill>
                  <a:schemeClr val="bg1"/>
                </a:solidFill>
                <a:latin typeface="Univers"/>
              </a:rPr>
              <a:t>Always encourage discussion during the presentation – being sensitive to everyone’s personal experiences and perspectives.</a:t>
            </a:r>
          </a:p>
        </p:txBody>
      </p:sp>
    </p:spTree>
    <p:extLst>
      <p:ext uri="{BB962C8B-B14F-4D97-AF65-F5344CB8AC3E}">
        <p14:creationId xmlns:p14="http://schemas.microsoft.com/office/powerpoint/2010/main" val="3943641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4f5b4be237_0_123:notes"/>
          <p:cNvSpPr>
            <a:spLocks noGrp="1" noRot="1" noChangeAspect="1"/>
          </p:cNvSpPr>
          <p:nvPr>
            <p:ph type="sldImg" idx="2"/>
          </p:nvPr>
        </p:nvSpPr>
        <p:spPr>
          <a:xfrm>
            <a:off x="-14120813" y="3927475"/>
            <a:ext cx="34904363" cy="1963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4f5b4be237_0_123:notes"/>
          <p:cNvSpPr txBox="1">
            <a:spLocks noGrp="1"/>
          </p:cNvSpPr>
          <p:nvPr>
            <p:ph type="body" idx="1"/>
          </p:nvPr>
        </p:nvSpPr>
        <p:spPr>
          <a:xfrm>
            <a:off x="666274" y="24871137"/>
            <a:ext cx="5330190" cy="23562130"/>
          </a:xfrm>
          <a:prstGeom prst="rect">
            <a:avLst/>
          </a:prstGeom>
        </p:spPr>
        <p:txBody>
          <a:bodyPr spcFirstLastPara="1" wrap="square" lIns="176523" tIns="176523" rIns="176523" bIns="176523" anchor="t" anchorCtr="0">
            <a:noAutofit/>
          </a:bodyPr>
          <a:lstStyle/>
          <a:p>
            <a:pPr marL="0" indent="0" defTabSz="1765524">
              <a:buClr>
                <a:schemeClr val="dk1"/>
              </a:buClr>
              <a:buNone/>
            </a:pPr>
            <a:r>
              <a:rPr lang="en-GB" sz="2400" b="0" dirty="0"/>
              <a:t>We all have responsibility for achieving the Sustainable Development Goals by 2030. Below are the goals and their targets that address violence against children. Use them, along with the Convention on the Rights of the Child to support your call to take action and address these issues. Below are just a few suggestions of actions you can take.</a:t>
            </a:r>
          </a:p>
          <a:p>
            <a:pPr marL="0" indent="0" defTabSz="1765524">
              <a:buClr>
                <a:schemeClr val="dk1"/>
              </a:buClr>
              <a:buNone/>
            </a:pPr>
            <a:endParaRPr lang="en-GB" b="0" dirty="0"/>
          </a:p>
          <a:p>
            <a:pPr marL="0" indent="0" defTabSz="1765524">
              <a:buClr>
                <a:schemeClr val="dk1"/>
              </a:buClr>
              <a:buNone/>
            </a:pPr>
            <a:r>
              <a:rPr lang="en-GB" b="0" dirty="0"/>
              <a:t>Target 4.a ...provide safe, non-violent, inclusive and effective learning environments for all</a:t>
            </a:r>
          </a:p>
          <a:p>
            <a:pPr marL="0" indent="0" defTabSz="1765524">
              <a:buClr>
                <a:schemeClr val="dk1"/>
              </a:buClr>
              <a:buNone/>
            </a:pPr>
            <a:r>
              <a:rPr lang="en-GB" b="0" dirty="0"/>
              <a:t>TAKE ACTION:  </a:t>
            </a:r>
          </a:p>
          <a:p>
            <a:pPr marL="228600" indent="-228600" defTabSz="1765524">
              <a:buClr>
                <a:schemeClr val="dk1"/>
              </a:buClr>
              <a:buAutoNum type="arabicPeriod"/>
            </a:pPr>
            <a:r>
              <a:rPr lang="en-GB" b="0" dirty="0"/>
              <a:t>Carry out a school survey to find out the extent of the problem at your school.</a:t>
            </a:r>
          </a:p>
          <a:p>
            <a:pPr marL="228600" indent="-228600" defTabSz="1765524">
              <a:buClr>
                <a:schemeClr val="dk1"/>
              </a:buClr>
              <a:buAutoNum type="arabicPeriod"/>
            </a:pPr>
            <a:r>
              <a:rPr lang="en-GB" b="0" dirty="0"/>
              <a:t>Audit and review the effectiveness of school policies and procedures to tackle violence and bullying. </a:t>
            </a:r>
          </a:p>
          <a:p>
            <a:pPr marL="228600" indent="-228600" defTabSz="1765524">
              <a:buClr>
                <a:schemeClr val="dk1"/>
              </a:buClr>
              <a:buAutoNum type="arabicPeriod"/>
            </a:pPr>
            <a:r>
              <a:rPr lang="en-GB" b="0" dirty="0"/>
              <a:t>Run a campaign to empower students to speak up and take positive action.</a:t>
            </a:r>
          </a:p>
          <a:p>
            <a:pPr marL="0" indent="0" defTabSz="1765524">
              <a:buClr>
                <a:schemeClr val="dk1"/>
              </a:buClr>
              <a:buNone/>
            </a:pPr>
            <a:endParaRPr lang="en-GB" b="0" dirty="0"/>
          </a:p>
          <a:p>
            <a:pPr marL="0" indent="0" defTabSz="1765524">
              <a:buClr>
                <a:schemeClr val="dk1"/>
              </a:buClr>
              <a:buNone/>
            </a:pPr>
            <a:r>
              <a:rPr lang="en-GB" b="0" dirty="0"/>
              <a:t>Target 5.3 eliminate all harmful practices, such as child, early and forced marriage and female genital mutilations.</a:t>
            </a:r>
          </a:p>
          <a:p>
            <a:pPr marL="0" indent="0" defTabSz="1765524">
              <a:buClr>
                <a:schemeClr val="dk1"/>
              </a:buClr>
              <a:buNone/>
            </a:pPr>
            <a:r>
              <a:rPr lang="en-GB" b="0" dirty="0"/>
              <a:t>TAKE ACTION:  </a:t>
            </a:r>
          </a:p>
          <a:p>
            <a:pPr marL="228600" indent="-228600" defTabSz="1765524">
              <a:buClr>
                <a:schemeClr val="dk1"/>
              </a:buClr>
              <a:buAutoNum type="arabicPeriod"/>
            </a:pPr>
            <a:r>
              <a:rPr lang="en-GB" b="0" dirty="0"/>
              <a:t>Campaign to promote positive social norms and gender equality. </a:t>
            </a:r>
          </a:p>
          <a:p>
            <a:pPr marL="228600" indent="-228600" defTabSz="1765524">
              <a:buClr>
                <a:schemeClr val="dk1"/>
              </a:buClr>
              <a:buAutoNum type="arabicPeriod"/>
            </a:pPr>
            <a:r>
              <a:rPr lang="en-GB" b="0" dirty="0"/>
              <a:t>Raise awareness of gender-based violence in your school. </a:t>
            </a:r>
          </a:p>
          <a:p>
            <a:pPr marL="228600" indent="-228600" defTabSz="1765524">
              <a:buClr>
                <a:schemeClr val="dk1"/>
              </a:buClr>
              <a:buAutoNum type="arabicPeriod"/>
            </a:pPr>
            <a:r>
              <a:rPr lang="en-GB" b="0" dirty="0"/>
              <a:t>Ensure your RSE programme covers consent, sexual violence and violence within intimate relationships. </a:t>
            </a:r>
          </a:p>
          <a:p>
            <a:pPr marL="228600" indent="-228600" defTabSz="1765524">
              <a:buClr>
                <a:schemeClr val="dk1"/>
              </a:buClr>
              <a:buAutoNum type="arabicPeriod"/>
            </a:pPr>
            <a:endParaRPr lang="en-GB" b="0" dirty="0"/>
          </a:p>
          <a:p>
            <a:pPr marL="0" indent="0" defTabSz="1765524">
              <a:buClr>
                <a:schemeClr val="dk1"/>
              </a:buClr>
              <a:buNone/>
            </a:pPr>
            <a:r>
              <a:rPr lang="en-GB" b="0" dirty="0"/>
              <a:t>Target 8.7...secure the prohibition and elimination of the worst forms of child labour, including recruitment and use of child soldiers, and by 2025 end child labour in all its forms.</a:t>
            </a:r>
          </a:p>
          <a:p>
            <a:pPr marL="0" indent="0" defTabSz="1765524">
              <a:buClr>
                <a:schemeClr val="dk1"/>
              </a:buClr>
              <a:buNone/>
            </a:pPr>
            <a:r>
              <a:rPr lang="en-GB" b="0" dirty="0"/>
              <a:t>TAKE ACTION:  </a:t>
            </a:r>
          </a:p>
          <a:p>
            <a:pPr marL="228600" indent="-228600" defTabSz="1765524">
              <a:buClr>
                <a:schemeClr val="dk1"/>
              </a:buClr>
              <a:buAutoNum type="arabicPeriod"/>
            </a:pPr>
            <a:r>
              <a:rPr lang="en-GB" b="0" dirty="0"/>
              <a:t>Inform yourself and raise awareness of child labour among your peers. </a:t>
            </a:r>
          </a:p>
          <a:p>
            <a:pPr marL="228600" indent="-228600" defTabSz="1765524">
              <a:buClr>
                <a:schemeClr val="dk1"/>
              </a:buClr>
              <a:buAutoNum type="arabicPeriod"/>
            </a:pPr>
            <a:r>
              <a:rPr lang="en-GB" b="0" dirty="0"/>
              <a:t>Find out what companies, products and services are known to use child labour and make ethical choices in what you buy. </a:t>
            </a:r>
          </a:p>
          <a:p>
            <a:pPr marL="228600" indent="-228600" defTabSz="1765524">
              <a:buClr>
                <a:schemeClr val="dk1"/>
              </a:buClr>
              <a:buAutoNum type="arabicPeriod"/>
            </a:pPr>
            <a:r>
              <a:rPr lang="en-GB" b="0" dirty="0"/>
              <a:t>Campaign to ensure your peers know their labour rights in Ireland.</a:t>
            </a:r>
          </a:p>
          <a:p>
            <a:pPr marL="228600" indent="-228600" defTabSz="1765524">
              <a:buClr>
                <a:schemeClr val="dk1"/>
              </a:buClr>
              <a:buAutoNum type="arabicPeriod"/>
            </a:pPr>
            <a:endParaRPr lang="en-GB" b="0" dirty="0"/>
          </a:p>
          <a:p>
            <a:pPr marL="0" indent="0" defTabSz="1765524">
              <a:buClr>
                <a:schemeClr val="dk1"/>
              </a:buClr>
              <a:buNone/>
            </a:pPr>
            <a:r>
              <a:rPr lang="en-GB" b="0" dirty="0"/>
              <a:t>Target 11.7 ....Provide universal access to safe, inclusive and accessible, green and public spaces, in particular for women and children, older persons and persons with disabilities.</a:t>
            </a:r>
          </a:p>
          <a:p>
            <a:pPr marL="0" indent="0" defTabSz="1765524">
              <a:buClr>
                <a:schemeClr val="dk1"/>
              </a:buClr>
              <a:buNone/>
            </a:pPr>
            <a:r>
              <a:rPr lang="en-GB" b="0" dirty="0"/>
              <a:t>TAKE ACTION: </a:t>
            </a:r>
          </a:p>
          <a:p>
            <a:pPr marL="0" indent="0" defTabSz="1765524">
              <a:buClr>
                <a:schemeClr val="dk1"/>
              </a:buClr>
              <a:buNone/>
            </a:pPr>
            <a:r>
              <a:rPr lang="en-GB" b="0" dirty="0"/>
              <a:t>1. Join or start a youth group in your community that aims to reduce street violence and promote inclusivity.</a:t>
            </a:r>
          </a:p>
          <a:p>
            <a:pPr marL="0" indent="0" defTabSz="1765524">
              <a:buClr>
                <a:schemeClr val="dk1"/>
              </a:buClr>
              <a:buNone/>
            </a:pPr>
            <a:r>
              <a:rPr lang="en-GB" b="0" dirty="0"/>
              <a:t>2. Carry out a community mapping of safe and unsafe places in your community and or around your school and present results to your local council. </a:t>
            </a:r>
          </a:p>
          <a:p>
            <a:pPr marL="0" indent="0" defTabSz="1765524">
              <a:buClr>
                <a:schemeClr val="dk1"/>
              </a:buClr>
              <a:buNone/>
            </a:pPr>
            <a:r>
              <a:rPr lang="en-GB" b="0" dirty="0"/>
              <a:t>3. Advocate for increased and better use of investments targeted at ending violence in your community.</a:t>
            </a:r>
          </a:p>
          <a:p>
            <a:pPr marL="0" indent="0" defTabSz="1765524">
              <a:buClr>
                <a:schemeClr val="dk1"/>
              </a:buClr>
              <a:buNone/>
            </a:pPr>
            <a:endParaRPr lang="en-GB" b="0" dirty="0"/>
          </a:p>
          <a:p>
            <a:pPr marL="0" indent="0" defTabSz="1765524">
              <a:buClr>
                <a:schemeClr val="dk1"/>
              </a:buClr>
              <a:buNone/>
            </a:pPr>
            <a:r>
              <a:rPr lang="en-GB" b="0" dirty="0"/>
              <a:t>Target 16.2 End abuse, exploitation, trafficking and all forms of violence against and torture of children.</a:t>
            </a:r>
          </a:p>
          <a:p>
            <a:pPr marL="0" indent="0" defTabSz="1765524">
              <a:buClr>
                <a:schemeClr val="dk1"/>
              </a:buClr>
              <a:buNone/>
            </a:pPr>
            <a:r>
              <a:rPr lang="en-GB" b="0" dirty="0"/>
              <a:t>TAKE ACTION: </a:t>
            </a:r>
          </a:p>
          <a:p>
            <a:pPr marL="228600" indent="-228600" defTabSz="1765524">
              <a:buClr>
                <a:schemeClr val="dk1"/>
              </a:buClr>
              <a:buAutoNum type="arabicPeriod"/>
            </a:pPr>
            <a:r>
              <a:rPr lang="en-GB" b="0" dirty="0"/>
              <a:t>Learn more about the issue of violence against children and effective ways to prevent it. </a:t>
            </a:r>
          </a:p>
          <a:p>
            <a:pPr marL="228600" indent="-228600" defTabSz="1765524">
              <a:buClr>
                <a:schemeClr val="dk1"/>
              </a:buClr>
              <a:buAutoNum type="arabicPeriod"/>
            </a:pPr>
            <a:r>
              <a:rPr lang="en-GB" b="0" dirty="0"/>
              <a:t>Raise awareness in your school about violence against children and the services available to support children and families. </a:t>
            </a:r>
          </a:p>
          <a:p>
            <a:pPr marL="228600" indent="-228600" defTabSz="1765524">
              <a:buClr>
                <a:schemeClr val="dk1"/>
              </a:buClr>
              <a:buAutoNum type="arabicPeriod"/>
            </a:pPr>
            <a:r>
              <a:rPr lang="en-GB" b="0" dirty="0"/>
              <a:t>Educate and empower children, parents, teachers and community members to recognize and safely report violence in all its forms. </a:t>
            </a:r>
            <a:endParaRPr b="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Leave this up at the end of </a:t>
            </a:r>
            <a:r>
              <a:rPr lang="en-IE"/>
              <a:t>the workshop</a:t>
            </a:r>
            <a:endParaRPr lang="en-IE" dirty="0"/>
          </a:p>
        </p:txBody>
      </p:sp>
    </p:spTree>
    <p:extLst>
      <p:ext uri="{BB962C8B-B14F-4D97-AF65-F5344CB8AC3E}">
        <p14:creationId xmlns:p14="http://schemas.microsoft.com/office/powerpoint/2010/main" val="1386898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204725" y="14427200"/>
            <a:ext cx="128223963" cy="72126475"/>
          </a:xfrm>
        </p:spPr>
      </p:sp>
      <p:sp>
        <p:nvSpPr>
          <p:cNvPr id="3" name="Notes Placeholder 2"/>
          <p:cNvSpPr>
            <a:spLocks noGrp="1"/>
          </p:cNvSpPr>
          <p:nvPr>
            <p:ph type="body" idx="1"/>
          </p:nvPr>
        </p:nvSpPr>
        <p:spPr/>
        <p:txBody>
          <a:bodyPr/>
          <a:lstStyle/>
          <a:p>
            <a:pPr marL="57148">
              <a:lnSpc>
                <a:spcPct val="90000"/>
              </a:lnSpc>
              <a:spcAft>
                <a:spcPts val="600"/>
              </a:spcAft>
              <a:buClr>
                <a:schemeClr val="bg1">
                  <a:lumMod val="95000"/>
                </a:schemeClr>
              </a:buClr>
            </a:pPr>
            <a:endParaRPr lang="en-US" sz="1100" b="1" kern="1200" dirty="0">
              <a:solidFill>
                <a:schemeClr val="tx1"/>
              </a:solidFill>
            </a:endParaRPr>
          </a:p>
          <a:p>
            <a:pPr marL="0" indent="0">
              <a:lnSpc>
                <a:spcPct val="90000"/>
              </a:lnSpc>
              <a:spcAft>
                <a:spcPts val="600"/>
              </a:spcAft>
              <a:buClr>
                <a:schemeClr val="bg1">
                  <a:lumMod val="95000"/>
                </a:schemeClr>
              </a:buClr>
              <a:buNone/>
            </a:pPr>
            <a:r>
              <a:rPr lang="en-US" sz="1100" b="1" dirty="0">
                <a:solidFill>
                  <a:schemeClr val="bg1"/>
                </a:solidFill>
                <a:latin typeface="Univers"/>
                <a:cs typeface="Segoe UI"/>
                <a:sym typeface="Arial"/>
              </a:rPr>
              <a:t>Working Well Together</a:t>
            </a:r>
            <a:r>
              <a:rPr lang="en-US" sz="1100" dirty="0">
                <a:solidFill>
                  <a:schemeClr val="bg1"/>
                </a:solidFill>
                <a:latin typeface="Univers"/>
                <a:ea typeface="+mj-lt"/>
                <a:cs typeface="+mj-lt"/>
              </a:rPr>
              <a:t> </a:t>
            </a:r>
            <a:r>
              <a:rPr lang="en-US" sz="1100" b="1" i="0" u="none" strike="noStrike" kern="1200" cap="none" dirty="0">
                <a:solidFill>
                  <a:schemeClr val="tx1"/>
                </a:solidFill>
                <a:latin typeface="Arial"/>
                <a:ea typeface="+mj-lt"/>
                <a:cs typeface="Arial"/>
                <a:sym typeface="Arial"/>
              </a:rPr>
              <a:t>- </a:t>
            </a:r>
            <a:r>
              <a:rPr lang="en-US" sz="1100" dirty="0">
                <a:solidFill>
                  <a:srgbClr val="FFFFFF"/>
                </a:solidFill>
                <a:latin typeface="Univers"/>
                <a:cs typeface="Segoe UI"/>
              </a:rPr>
              <a:t>This workshop might touch on some personal experiences you, a family member, or friend has dealt with. </a:t>
            </a:r>
            <a:r>
              <a:rPr lang="en-US" sz="1100" dirty="0">
                <a:latin typeface="Univers"/>
                <a:cs typeface="Segoe UI"/>
              </a:rPr>
              <a:t>​</a:t>
            </a:r>
            <a:r>
              <a:rPr lang="en-US" sz="1100" dirty="0">
                <a:solidFill>
                  <a:srgbClr val="FFFFFF"/>
                </a:solidFill>
                <a:latin typeface="Univers"/>
              </a:rPr>
              <a:t>Because this is an open forum and the discussion might be challenging, please keep in mind the following. </a:t>
            </a:r>
            <a:endParaRPr lang="en-US" sz="1100" dirty="0">
              <a:latin typeface="Univers"/>
            </a:endParaRPr>
          </a:p>
          <a:p>
            <a:pPr marL="158750" indent="0">
              <a:buNone/>
            </a:pPr>
            <a:r>
              <a:rPr lang="en-US" sz="1100" dirty="0">
                <a:latin typeface="Univers"/>
                <a:cs typeface="Segoe UI"/>
              </a:rPr>
              <a:t>​</a:t>
            </a:r>
            <a:endParaRPr lang="en-US" sz="1100" b="1" i="0" u="none" strike="noStrike" kern="1200" cap="none" dirty="0">
              <a:solidFill>
                <a:schemeClr val="tx1"/>
              </a:solidFill>
              <a:latin typeface="Arial"/>
              <a:ea typeface="Arial"/>
              <a:cs typeface="Arial"/>
              <a:sym typeface="Arial"/>
            </a:endParaRPr>
          </a:p>
          <a:p>
            <a:pPr marL="57150" marR="0" lvl="0" indent="-298450" algn="l" defTabSz="914400" rtl="0" eaLnBrk="1" fontAlgn="auto" latinLnBrk="0" hangingPunct="1">
              <a:lnSpc>
                <a:spcPct val="90000"/>
              </a:lnSpc>
              <a:spcBef>
                <a:spcPts val="0"/>
              </a:spcBef>
              <a:spcAft>
                <a:spcPts val="600"/>
              </a:spcAft>
              <a:buClr>
                <a:schemeClr val="bg1">
                  <a:lumMod val="95000"/>
                </a:schemeClr>
              </a:buClr>
              <a:buSzPts val="1100"/>
              <a:buFont typeface="Arial"/>
              <a:buChar char="●"/>
              <a:tabLst/>
              <a:defRPr/>
            </a:pPr>
            <a:r>
              <a:rPr lang="en-US" sz="1100" b="1" i="0" u="none" strike="noStrike" kern="1200" cap="none" dirty="0">
                <a:solidFill>
                  <a:schemeClr val="tx1"/>
                </a:solidFill>
                <a:latin typeface="Arial"/>
                <a:ea typeface="Arial"/>
                <a:cs typeface="Arial"/>
                <a:sym typeface="Arial"/>
              </a:rPr>
              <a:t>RESPECT</a:t>
            </a:r>
            <a:r>
              <a:rPr lang="en-US" sz="1100" b="0" i="0" u="none" strike="noStrike" kern="1200" cap="none" dirty="0">
                <a:solidFill>
                  <a:schemeClr val="bg1">
                    <a:lumMod val="95000"/>
                  </a:schemeClr>
                </a:solidFill>
                <a:latin typeface="Arial"/>
                <a:ea typeface="Arial"/>
                <a:cs typeface="Arial"/>
                <a:sym typeface="Arial"/>
              </a:rPr>
              <a:t>- Listen when people are speaking, be non-judgmental and respect difference, and don't laugh, deride or make fun of others</a:t>
            </a:r>
            <a:endParaRPr lang="en-US" sz="1100" b="1" i="0" u="none" strike="noStrike" kern="1200" cap="none" dirty="0">
              <a:solidFill>
                <a:schemeClr val="tx1"/>
              </a:solidFill>
              <a:latin typeface="Arial"/>
              <a:ea typeface="Arial"/>
              <a:cs typeface="Arial"/>
              <a:sym typeface="Arial"/>
            </a:endParaRPr>
          </a:p>
          <a:p>
            <a:pPr marL="57150">
              <a:lnSpc>
                <a:spcPct val="90000"/>
              </a:lnSpc>
              <a:spcAft>
                <a:spcPts val="600"/>
              </a:spcAft>
              <a:buClr>
                <a:schemeClr val="bg1">
                  <a:lumMod val="95000"/>
                </a:schemeClr>
              </a:buClr>
            </a:pPr>
            <a:r>
              <a:rPr lang="en-US" sz="1100" b="1" i="0" u="none" strike="noStrike" kern="1200" cap="none" dirty="0">
                <a:solidFill>
                  <a:schemeClr val="tx1"/>
                </a:solidFill>
                <a:latin typeface="Arial"/>
                <a:ea typeface="Arial"/>
                <a:cs typeface="Arial"/>
                <a:sym typeface="Arial"/>
              </a:rPr>
              <a:t>CONFIDENTIALITY</a:t>
            </a:r>
            <a:r>
              <a:rPr lang="en-US" sz="1100" b="0" i="0" u="none" strike="noStrike" kern="1200" cap="none" dirty="0">
                <a:solidFill>
                  <a:schemeClr val="bg1">
                    <a:lumMod val="95000"/>
                  </a:schemeClr>
                </a:solidFill>
                <a:latin typeface="Arial"/>
                <a:ea typeface="Arial"/>
                <a:cs typeface="Arial"/>
                <a:sym typeface="Arial"/>
              </a:rPr>
              <a:t> – Try to ensure that what is said in the room stays in the room</a:t>
            </a:r>
          </a:p>
          <a:p>
            <a:pPr marL="57150" marR="0" lvl="0" indent="-298450" algn="l" defTabSz="914400" rtl="0" eaLnBrk="1" fontAlgn="auto" latinLnBrk="0" hangingPunct="1">
              <a:lnSpc>
                <a:spcPct val="90000"/>
              </a:lnSpc>
              <a:spcBef>
                <a:spcPts val="0"/>
              </a:spcBef>
              <a:spcAft>
                <a:spcPts val="600"/>
              </a:spcAft>
              <a:buClr>
                <a:schemeClr val="bg1">
                  <a:lumMod val="95000"/>
                </a:schemeClr>
              </a:buClr>
              <a:buSzPts val="1100"/>
              <a:buFont typeface="Arial"/>
              <a:buChar char="●"/>
              <a:tabLst/>
              <a:defRPr/>
            </a:pPr>
            <a:r>
              <a:rPr lang="en-US" sz="1100" b="1" i="0" u="none" strike="noStrike" kern="1200" cap="none" dirty="0">
                <a:solidFill>
                  <a:schemeClr val="tx1"/>
                </a:solidFill>
                <a:latin typeface="Arial"/>
                <a:ea typeface="Arial"/>
                <a:cs typeface="Arial"/>
                <a:sym typeface="Arial"/>
              </a:rPr>
              <a:t>PRIVACY</a:t>
            </a:r>
            <a:r>
              <a:rPr lang="en-US" sz="1100" b="0" i="0" u="none" strike="noStrike" kern="1200" cap="none" dirty="0">
                <a:solidFill>
                  <a:schemeClr val="bg1">
                    <a:lumMod val="95000"/>
                  </a:schemeClr>
                </a:solidFill>
                <a:latin typeface="Arial"/>
                <a:ea typeface="Arial"/>
                <a:cs typeface="Arial"/>
                <a:sym typeface="Arial"/>
              </a:rPr>
              <a:t> - Only share what we want to share with the group, though we ask for confidentiality, we cannot guarantee it. </a:t>
            </a:r>
            <a:endParaRPr lang="en-US" sz="1100" b="1" i="0" u="none" strike="noStrike" kern="1200" cap="none" dirty="0">
              <a:solidFill>
                <a:schemeClr val="bg1">
                  <a:lumMod val="95000"/>
                </a:schemeClr>
              </a:solidFill>
              <a:latin typeface="Arial"/>
              <a:ea typeface="Arial"/>
              <a:cs typeface="Arial"/>
              <a:sym typeface="Arial"/>
            </a:endParaRPr>
          </a:p>
          <a:p>
            <a:pPr marL="57150">
              <a:lnSpc>
                <a:spcPct val="90000"/>
              </a:lnSpc>
              <a:spcAft>
                <a:spcPts val="600"/>
              </a:spcAft>
              <a:buClr>
                <a:schemeClr val="bg1">
                  <a:lumMod val="95000"/>
                </a:schemeClr>
              </a:buClr>
            </a:pPr>
            <a:r>
              <a:rPr lang="en-US" sz="1100" b="1" i="0" u="none" strike="noStrike" kern="1200" cap="none" dirty="0">
                <a:solidFill>
                  <a:schemeClr val="tx1"/>
                </a:solidFill>
                <a:latin typeface="Arial"/>
                <a:ea typeface="Arial"/>
                <a:cs typeface="Arial"/>
                <a:sym typeface="Arial"/>
              </a:rPr>
              <a:t>INCLUSION</a:t>
            </a:r>
            <a:r>
              <a:rPr lang="en-US" sz="1100" b="0" i="0" u="none" strike="noStrike" kern="1200" cap="none" dirty="0">
                <a:solidFill>
                  <a:schemeClr val="bg1">
                    <a:lumMod val="95000"/>
                  </a:schemeClr>
                </a:solidFill>
                <a:latin typeface="Arial"/>
                <a:ea typeface="Arial"/>
                <a:cs typeface="Arial"/>
                <a:sym typeface="Arial"/>
              </a:rPr>
              <a:t> – Include everyone, let’s all make sure everybody has an opportunity to contribute if they want to and no one is left out of a group or discussion.</a:t>
            </a:r>
          </a:p>
          <a:p>
            <a:pPr marL="57150">
              <a:lnSpc>
                <a:spcPct val="90000"/>
              </a:lnSpc>
              <a:spcAft>
                <a:spcPts val="600"/>
              </a:spcAft>
              <a:buClr>
                <a:schemeClr val="bg1">
                  <a:lumMod val="95000"/>
                </a:schemeClr>
              </a:buClr>
            </a:pPr>
            <a:r>
              <a:rPr lang="en-IE" sz="1100" b="1" i="0" u="none" strike="noStrike" kern="1200" cap="none" dirty="0">
                <a:solidFill>
                  <a:schemeClr val="tx1"/>
                </a:solidFill>
                <a:latin typeface="Arial"/>
                <a:ea typeface="Arial"/>
                <a:cs typeface="Arial"/>
                <a:sym typeface="Arial"/>
              </a:rPr>
              <a:t>AWARENESS- Be aware this topic might be upsetting </a:t>
            </a:r>
            <a:r>
              <a:rPr lang="en-IE" sz="1100" b="0" i="0" u="none" strike="noStrike" kern="1200" cap="none" dirty="0">
                <a:solidFill>
                  <a:schemeClr val="tx1"/>
                </a:solidFill>
                <a:latin typeface="Arial"/>
                <a:ea typeface="Arial"/>
                <a:cs typeface="Arial"/>
                <a:sym typeface="Arial"/>
              </a:rPr>
              <a:t>If you find the discussion is upsetting you and or you need support please feel free to excuse yourself and find an adult who can support you, be that a teacher, guidance counsellor or a support organisation.  X is in the room to support you as well. </a:t>
            </a:r>
            <a:endParaRPr lang="en-IE" dirty="0"/>
          </a:p>
          <a:p>
            <a:pPr marL="158750" indent="0">
              <a:buNone/>
            </a:pPr>
            <a:endParaRPr lang="en-IE" dirty="0"/>
          </a:p>
        </p:txBody>
      </p:sp>
    </p:spTree>
    <p:extLst>
      <p:ext uri="{BB962C8B-B14F-4D97-AF65-F5344CB8AC3E}">
        <p14:creationId xmlns:p14="http://schemas.microsoft.com/office/powerpoint/2010/main" val="2298869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4f5b4be237_0_118:notes"/>
          <p:cNvSpPr>
            <a:spLocks noGrp="1" noRot="1" noChangeAspect="1"/>
          </p:cNvSpPr>
          <p:nvPr>
            <p:ph type="sldImg" idx="2"/>
          </p:nvPr>
        </p:nvSpPr>
        <p:spPr>
          <a:xfrm>
            <a:off x="-14120813" y="3927475"/>
            <a:ext cx="34904363" cy="19634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4f5b4be237_0_118:notes"/>
          <p:cNvSpPr txBox="1">
            <a:spLocks noGrp="1"/>
          </p:cNvSpPr>
          <p:nvPr>
            <p:ph type="body" idx="1"/>
          </p:nvPr>
        </p:nvSpPr>
        <p:spPr>
          <a:xfrm>
            <a:off x="666274" y="24871137"/>
            <a:ext cx="5330190" cy="23562130"/>
          </a:xfrm>
          <a:prstGeom prst="rect">
            <a:avLst/>
          </a:prstGeom>
        </p:spPr>
        <p:txBody>
          <a:bodyPr spcFirstLastPara="1" wrap="square" lIns="176523" tIns="176523" rIns="176523" bIns="176523" anchor="t" anchorCtr="0">
            <a:noAutofit/>
          </a:bodyPr>
          <a:lstStyle/>
          <a:p>
            <a:pPr marL="0" indent="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204725" y="14427200"/>
            <a:ext cx="128223963" cy="72126475"/>
          </a:xfrm>
        </p:spPr>
      </p:sp>
      <p:sp>
        <p:nvSpPr>
          <p:cNvPr id="3" name="Notes Placeholder 2"/>
          <p:cNvSpPr>
            <a:spLocks noGrp="1"/>
          </p:cNvSpPr>
          <p:nvPr>
            <p:ph type="body" idx="1"/>
          </p:nvPr>
        </p:nvSpPr>
        <p:spPr/>
        <p:txBody>
          <a:bodyPr/>
          <a:lstStyle/>
          <a:p>
            <a:pPr marL="158750" indent="0">
              <a:buNone/>
            </a:pPr>
            <a:r>
              <a:rPr lang="en-US" sz="1100" b="0" i="0" u="none" strike="noStrike" cap="none" dirty="0">
                <a:solidFill>
                  <a:srgbClr val="000000"/>
                </a:solidFill>
                <a:effectLst/>
                <a:latin typeface="Arial"/>
                <a:ea typeface="Arial"/>
                <a:cs typeface="Arial"/>
                <a:sym typeface="Arial"/>
              </a:rPr>
              <a:t>The UNCRC is UNICEF’s mandate, there are 54 articles in total with 42 rights in total. Who here today has heard about Children’s Rights? Look at your posters to see your rights.  Why do we single out child rights in a separate human rights Convention? Because… Children are more vulnerable than adults they start life as totally dependent beings. Children rely on adults to nurture and guide they need to grow towards independence. Children’s views are rarely heard and considered in the political process. Children cannot vote or take part in political processes. We all only get one childhood and that needs to be protected. </a:t>
            </a:r>
            <a:endParaRPr lang="en-IE" sz="1100" b="0" i="0" u="none" strike="noStrike" cap="none" dirty="0">
              <a:solidFill>
                <a:srgbClr val="000000"/>
              </a:solidFill>
              <a:effectLst/>
              <a:latin typeface="Arial"/>
              <a:ea typeface="Arial"/>
              <a:cs typeface="Arial"/>
              <a:sym typeface="Arial"/>
            </a:endParaRPr>
          </a:p>
          <a:p>
            <a:pPr marL="158750" indent="0">
              <a:buNone/>
            </a:pPr>
            <a:endParaRPr lang="en-US" dirty="0"/>
          </a:p>
          <a:p>
            <a:pPr marL="158750" indent="0">
              <a:buNone/>
            </a:pPr>
            <a:r>
              <a:rPr lang="en-IE" sz="1100" b="0" i="0" u="none" strike="noStrike" cap="none" dirty="0">
                <a:solidFill>
                  <a:srgbClr val="000000"/>
                </a:solidFill>
                <a:effectLst/>
                <a:latin typeface="Arial"/>
                <a:ea typeface="Arial"/>
                <a:cs typeface="Arial"/>
                <a:sym typeface="Arial"/>
              </a:rPr>
              <a:t> </a:t>
            </a:r>
            <a:endParaRPr lang="en-US" sz="1100" dirty="0"/>
          </a:p>
        </p:txBody>
      </p:sp>
    </p:spTree>
    <p:extLst>
      <p:ext uri="{BB962C8B-B14F-4D97-AF65-F5344CB8AC3E}">
        <p14:creationId xmlns:p14="http://schemas.microsoft.com/office/powerpoint/2010/main" val="669604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100" b="1" i="0" u="none" strike="noStrike" cap="none" dirty="0">
                <a:solidFill>
                  <a:srgbClr val="000000"/>
                </a:solidFill>
                <a:effectLst/>
                <a:latin typeface="Arial"/>
                <a:ea typeface="Arial"/>
                <a:cs typeface="Arial"/>
                <a:sym typeface="Arial"/>
              </a:rPr>
              <a:t>The aim of this activity is to open the discussion around violence against children and get participants to reflect on its impact. Create/Draw a line in the middle of the room,  ask children to step across the line in answer to a statement read out. </a:t>
            </a:r>
            <a:endParaRPr lang="en-IE" sz="1100" b="0" i="0" u="none" strike="noStrike" cap="none" dirty="0">
              <a:solidFill>
                <a:srgbClr val="000000"/>
              </a:solidFill>
              <a:effectLst/>
              <a:latin typeface="Arial"/>
              <a:ea typeface="Arial"/>
              <a:cs typeface="Arial"/>
              <a:sym typeface="Arial"/>
            </a:endParaRPr>
          </a:p>
          <a:p>
            <a:pPr marL="158750" indent="0">
              <a:buNone/>
            </a:pPr>
            <a:r>
              <a:rPr lang="en-IE" sz="1100" b="1" i="0" u="none" strike="noStrike" cap="none" dirty="0">
                <a:solidFill>
                  <a:srgbClr val="000000"/>
                </a:solidFill>
                <a:effectLst/>
                <a:latin typeface="Arial"/>
                <a:ea typeface="Arial"/>
                <a:cs typeface="Arial"/>
                <a:sym typeface="Arial"/>
              </a:rPr>
              <a:t> </a:t>
            </a:r>
            <a:endParaRPr lang="en-IE" sz="1100" b="0" i="0" u="none" strike="noStrike" cap="none" dirty="0">
              <a:solidFill>
                <a:srgbClr val="000000"/>
              </a:solidFill>
              <a:effectLst/>
              <a:latin typeface="Arial"/>
              <a:ea typeface="Arial"/>
              <a:cs typeface="Arial"/>
              <a:sym typeface="Arial"/>
            </a:endParaRPr>
          </a:p>
          <a:p>
            <a:pPr lvl="0"/>
            <a:r>
              <a:rPr lang="en-IE" sz="1100" b="1" i="0" u="none" strike="noStrike" cap="none" dirty="0">
                <a:solidFill>
                  <a:srgbClr val="000000"/>
                </a:solidFill>
                <a:effectLst/>
                <a:latin typeface="Arial"/>
                <a:ea typeface="Arial"/>
                <a:cs typeface="Arial"/>
                <a:sym typeface="Arial"/>
              </a:rPr>
              <a:t>Cross the line if you agree, violence against children includes all forms of violence against people under 18 years old, whether perpetrated by parents or other caregivers, peers, romantic partners, or strangers</a:t>
            </a:r>
            <a:r>
              <a:rPr lang="en-IE" sz="1100" b="0" i="0" u="none" strike="noStrike" cap="none" dirty="0">
                <a:solidFill>
                  <a:srgbClr val="000000"/>
                </a:solidFill>
                <a:effectLst/>
                <a:latin typeface="Arial"/>
                <a:ea typeface="Arial"/>
                <a:cs typeface="Arial"/>
                <a:sym typeface="Arial"/>
              </a:rPr>
              <a:t>. - </a:t>
            </a:r>
            <a:r>
              <a:rPr lang="en-IE" sz="1100" b="0" i="1" u="none" strike="noStrike" cap="none" dirty="0">
                <a:solidFill>
                  <a:srgbClr val="000000"/>
                </a:solidFill>
                <a:effectLst/>
                <a:latin typeface="Arial"/>
                <a:ea typeface="Arial"/>
                <a:cs typeface="Arial"/>
                <a:sym typeface="Arial"/>
              </a:rPr>
              <a:t>True</a:t>
            </a:r>
            <a:endParaRPr lang="en-IE" sz="1100" b="0" i="0" u="none" strike="noStrike" cap="none" dirty="0">
              <a:solidFill>
                <a:srgbClr val="000000"/>
              </a:solidFill>
              <a:effectLst/>
              <a:latin typeface="Arial"/>
              <a:ea typeface="Arial"/>
              <a:cs typeface="Arial"/>
              <a:sym typeface="Arial"/>
            </a:endParaRPr>
          </a:p>
          <a:p>
            <a:pPr lvl="0"/>
            <a:r>
              <a:rPr lang="en-IE" sz="1100" b="1" i="0" u="none" strike="noStrike" cap="none" dirty="0">
                <a:solidFill>
                  <a:srgbClr val="000000"/>
                </a:solidFill>
                <a:effectLst/>
                <a:latin typeface="Arial"/>
                <a:ea typeface="Arial"/>
                <a:cs typeface="Arial"/>
                <a:sym typeface="Arial"/>
              </a:rPr>
              <a:t>Cross the line if you agree that experiencing violence in childhood impacts lifelong health and well-being</a:t>
            </a:r>
            <a:r>
              <a:rPr lang="en-IE" sz="1100" b="0" i="0" u="none" strike="noStrike" cap="none" dirty="0">
                <a:solidFill>
                  <a:srgbClr val="000000"/>
                </a:solidFill>
                <a:effectLst/>
                <a:latin typeface="Arial"/>
                <a:ea typeface="Arial"/>
                <a:cs typeface="Arial"/>
                <a:sym typeface="Arial"/>
              </a:rPr>
              <a:t>. – </a:t>
            </a:r>
            <a:r>
              <a:rPr lang="en-IE" sz="1100" b="0" i="1" u="none" strike="noStrike" cap="none" dirty="0">
                <a:solidFill>
                  <a:srgbClr val="000000"/>
                </a:solidFill>
                <a:effectLst/>
                <a:latin typeface="Arial"/>
                <a:ea typeface="Arial"/>
                <a:cs typeface="Arial"/>
                <a:sym typeface="Arial"/>
              </a:rPr>
              <a:t>Violence can result in death, injury, can impair brain development, impact on learning, result in harmful risk taking behaviours, increase risk of non-communicable disease</a:t>
            </a:r>
            <a:r>
              <a:rPr lang="en-IE" sz="1100" b="0" i="0" u="none" strike="noStrike" cap="none" dirty="0">
                <a:solidFill>
                  <a:srgbClr val="000000"/>
                </a:solidFill>
                <a:effectLst/>
                <a:latin typeface="Arial"/>
                <a:ea typeface="Arial"/>
                <a:cs typeface="Arial"/>
                <a:sym typeface="Arial"/>
              </a:rPr>
              <a:t> </a:t>
            </a:r>
          </a:p>
          <a:p>
            <a:pPr lvl="0"/>
            <a:r>
              <a:rPr lang="en-IE" sz="1100" b="1" i="0" u="none" strike="noStrike" cap="none" dirty="0">
                <a:solidFill>
                  <a:srgbClr val="000000"/>
                </a:solidFill>
                <a:effectLst/>
                <a:latin typeface="Arial"/>
                <a:ea typeface="Arial"/>
                <a:cs typeface="Arial"/>
                <a:sym typeface="Arial"/>
              </a:rPr>
              <a:t>Violence against children is ok if it is an accepted cultural practice</a:t>
            </a:r>
            <a:r>
              <a:rPr lang="en-IE" sz="1100" b="0" i="0" u="none" strike="noStrike" cap="none" dirty="0">
                <a:solidFill>
                  <a:srgbClr val="000000"/>
                </a:solidFill>
                <a:effectLst/>
                <a:latin typeface="Arial"/>
                <a:ea typeface="Arial"/>
                <a:cs typeface="Arial"/>
                <a:sym typeface="Arial"/>
              </a:rPr>
              <a:t> </a:t>
            </a:r>
            <a:r>
              <a:rPr lang="en-IE" sz="1100" b="0" i="1" u="none" strike="noStrike" cap="none" dirty="0">
                <a:solidFill>
                  <a:srgbClr val="000000"/>
                </a:solidFill>
                <a:effectLst/>
                <a:latin typeface="Arial"/>
                <a:ea typeface="Arial"/>
                <a:cs typeface="Arial"/>
                <a:sym typeface="Arial"/>
              </a:rPr>
              <a:t>Violence against children in all its forms, from the slap of a parent to the unwanted sexual advance of a peer, is harmful, morally indefensible and a violation of every child’s fundamental human rights.</a:t>
            </a:r>
            <a:endParaRPr lang="en-IE" sz="1100" b="0" i="0" u="none" strike="noStrike" cap="none" dirty="0">
              <a:solidFill>
                <a:srgbClr val="000000"/>
              </a:solidFill>
              <a:effectLst/>
              <a:latin typeface="Arial"/>
              <a:ea typeface="Arial"/>
              <a:cs typeface="Arial"/>
              <a:sym typeface="Arial"/>
            </a:endParaRPr>
          </a:p>
          <a:p>
            <a:pPr lvl="0"/>
            <a:r>
              <a:rPr lang="en-IE" sz="1100" b="1" i="0" u="none" strike="noStrike" cap="none" dirty="0">
                <a:solidFill>
                  <a:srgbClr val="000000"/>
                </a:solidFill>
                <a:effectLst/>
                <a:latin typeface="Arial"/>
                <a:ea typeface="Arial"/>
                <a:cs typeface="Arial"/>
                <a:sym typeface="Arial"/>
              </a:rPr>
              <a:t>Cross the line if you know a bully</a:t>
            </a:r>
            <a:r>
              <a:rPr lang="en-IE" sz="1100" b="0" i="0" u="none" strike="noStrike" cap="none" dirty="0">
                <a:solidFill>
                  <a:srgbClr val="000000"/>
                </a:solidFill>
                <a:effectLst/>
                <a:latin typeface="Arial"/>
                <a:ea typeface="Arial"/>
                <a:cs typeface="Arial"/>
                <a:sym typeface="Arial"/>
              </a:rPr>
              <a:t> – </a:t>
            </a:r>
            <a:r>
              <a:rPr lang="en-IE" sz="1100" b="0" i="1" u="none" strike="noStrike" cap="none" dirty="0">
                <a:solidFill>
                  <a:srgbClr val="000000"/>
                </a:solidFill>
                <a:effectLst/>
                <a:latin typeface="Arial"/>
                <a:ea typeface="Arial"/>
                <a:cs typeface="Arial"/>
                <a:sym typeface="Arial"/>
              </a:rPr>
              <a:t>Get the group to pause and reflect how this person makes them feel and what might this person feel of themselves. </a:t>
            </a:r>
            <a:endParaRPr lang="en-IE" sz="1100" b="0" i="0" u="none" strike="noStrike" cap="none" dirty="0">
              <a:solidFill>
                <a:srgbClr val="000000"/>
              </a:solidFill>
              <a:effectLst/>
              <a:latin typeface="Arial"/>
              <a:ea typeface="Arial"/>
              <a:cs typeface="Arial"/>
              <a:sym typeface="Arial"/>
            </a:endParaRPr>
          </a:p>
          <a:p>
            <a:pPr lvl="0"/>
            <a:r>
              <a:rPr lang="en-IE" sz="1100" b="1" i="0" u="none" strike="noStrike" cap="none" dirty="0">
                <a:solidFill>
                  <a:srgbClr val="000000"/>
                </a:solidFill>
                <a:effectLst/>
                <a:latin typeface="Arial"/>
                <a:ea typeface="Arial"/>
                <a:cs typeface="Arial"/>
                <a:sym typeface="Arial"/>
              </a:rPr>
              <a:t>Cross the line if you feel violence is normal and condoned in our society</a:t>
            </a:r>
            <a:r>
              <a:rPr lang="en-IE" sz="1100" b="0" i="0" u="none" strike="noStrike" cap="none" dirty="0">
                <a:solidFill>
                  <a:srgbClr val="000000"/>
                </a:solidFill>
                <a:effectLst/>
                <a:latin typeface="Arial"/>
                <a:ea typeface="Arial"/>
                <a:cs typeface="Arial"/>
                <a:sym typeface="Arial"/>
              </a:rPr>
              <a:t>. – Get the group to pause, reflect and discuss their views</a:t>
            </a:r>
          </a:p>
          <a:p>
            <a:pPr lvl="0"/>
            <a:r>
              <a:rPr lang="en-IE" sz="1100" b="1" i="0" u="none" strike="noStrike" cap="none" dirty="0">
                <a:solidFill>
                  <a:srgbClr val="000000"/>
                </a:solidFill>
                <a:effectLst/>
                <a:latin typeface="Arial"/>
                <a:ea typeface="Arial"/>
                <a:cs typeface="Arial"/>
                <a:sym typeface="Arial"/>
              </a:rPr>
              <a:t>Cross the line if you enjoy watching violent acts</a:t>
            </a:r>
            <a:r>
              <a:rPr lang="en-IE" sz="1100" b="0" i="0" u="none" strike="noStrike" cap="none" dirty="0">
                <a:solidFill>
                  <a:srgbClr val="000000"/>
                </a:solidFill>
                <a:effectLst/>
                <a:latin typeface="Arial"/>
                <a:ea typeface="Arial"/>
                <a:cs typeface="Arial"/>
                <a:sym typeface="Arial"/>
              </a:rPr>
              <a:t>. – Get the group to pause, reflect and discuss why, why not</a:t>
            </a:r>
          </a:p>
          <a:p>
            <a:pPr lvl="0"/>
            <a:r>
              <a:rPr lang="en-IE" sz="1100" b="1" i="0" u="none" strike="noStrike" cap="none" dirty="0">
                <a:solidFill>
                  <a:srgbClr val="000000"/>
                </a:solidFill>
                <a:effectLst/>
                <a:latin typeface="Arial"/>
                <a:ea typeface="Arial"/>
                <a:cs typeface="Arial"/>
                <a:sym typeface="Arial"/>
              </a:rPr>
              <a:t>Cross the line if you have used violence to get your way</a:t>
            </a:r>
            <a:r>
              <a:rPr lang="en-IE" sz="1100" b="0" i="0" u="none" strike="noStrike" cap="none" dirty="0">
                <a:solidFill>
                  <a:srgbClr val="000000"/>
                </a:solidFill>
                <a:effectLst/>
                <a:latin typeface="Arial"/>
                <a:ea typeface="Arial"/>
                <a:cs typeface="Arial"/>
                <a:sym typeface="Arial"/>
              </a:rPr>
              <a:t> – Get the group to pause, reflect and discuss.</a:t>
            </a:r>
          </a:p>
          <a:p>
            <a:pPr lvl="0"/>
            <a:r>
              <a:rPr lang="en-IE" sz="1100" b="1" i="0" u="none" strike="noStrike" cap="none" dirty="0">
                <a:solidFill>
                  <a:srgbClr val="000000"/>
                </a:solidFill>
                <a:effectLst/>
                <a:latin typeface="Arial"/>
                <a:ea typeface="Arial"/>
                <a:cs typeface="Arial"/>
                <a:sym typeface="Arial"/>
              </a:rPr>
              <a:t>Cross the line if you feel violence is a problem in your school</a:t>
            </a:r>
            <a:r>
              <a:rPr lang="en-IE" sz="1100" b="0" i="0" u="none" strike="noStrike" cap="none" dirty="0">
                <a:solidFill>
                  <a:srgbClr val="000000"/>
                </a:solidFill>
                <a:effectLst/>
                <a:latin typeface="Arial"/>
                <a:ea typeface="Arial"/>
                <a:cs typeface="Arial"/>
                <a:sym typeface="Arial"/>
              </a:rPr>
              <a:t> Get the group to pause, reflect and discuss.</a:t>
            </a:r>
          </a:p>
          <a:p>
            <a:pPr lvl="0"/>
            <a:r>
              <a:rPr lang="en-IE" sz="1100" b="1" i="0" u="none" strike="noStrike" cap="none" dirty="0">
                <a:solidFill>
                  <a:srgbClr val="000000"/>
                </a:solidFill>
                <a:effectLst/>
                <a:latin typeface="Arial"/>
                <a:ea typeface="Arial"/>
                <a:cs typeface="Arial"/>
                <a:sym typeface="Arial"/>
              </a:rPr>
              <a:t>Cross the line if you are friends with a bully</a:t>
            </a:r>
            <a:r>
              <a:rPr lang="en-IE" sz="1100" b="0" i="0" u="none" strike="noStrike" cap="none" dirty="0">
                <a:solidFill>
                  <a:srgbClr val="000000"/>
                </a:solidFill>
                <a:effectLst/>
                <a:latin typeface="Arial"/>
                <a:ea typeface="Arial"/>
                <a:cs typeface="Arial"/>
                <a:sym typeface="Arial"/>
              </a:rPr>
              <a:t> Get the group to pause and reflect</a:t>
            </a:r>
          </a:p>
          <a:p>
            <a:pPr lvl="0"/>
            <a:r>
              <a:rPr lang="en-IE" sz="1100" b="1" i="0" u="none" strike="noStrike" cap="none" dirty="0">
                <a:solidFill>
                  <a:srgbClr val="000000"/>
                </a:solidFill>
                <a:effectLst/>
                <a:latin typeface="Arial"/>
                <a:ea typeface="Arial"/>
                <a:cs typeface="Arial"/>
                <a:sym typeface="Arial"/>
              </a:rPr>
              <a:t>Cross the line if you feel safe from violence.</a:t>
            </a:r>
            <a:r>
              <a:rPr lang="en-IE" sz="1100" b="0" i="0" u="none" strike="noStrike" cap="none" dirty="0">
                <a:solidFill>
                  <a:srgbClr val="000000"/>
                </a:solidFill>
                <a:effectLst/>
                <a:latin typeface="Arial"/>
                <a:ea typeface="Arial"/>
                <a:cs typeface="Arial"/>
                <a:sym typeface="Arial"/>
              </a:rPr>
              <a:t> Get the group to pause and reflect</a:t>
            </a:r>
          </a:p>
          <a:p>
            <a:pPr lvl="0"/>
            <a:r>
              <a:rPr lang="en-IE" sz="1100" b="1" i="0" u="none" strike="noStrike" cap="none" dirty="0">
                <a:solidFill>
                  <a:srgbClr val="000000"/>
                </a:solidFill>
                <a:effectLst/>
                <a:latin typeface="Arial"/>
                <a:ea typeface="Arial"/>
                <a:cs typeface="Arial"/>
                <a:sym typeface="Arial"/>
              </a:rPr>
              <a:t>Cross the line if you agree that 1 billion children aged 2–17 years, have experienced physical, sexual, or emotional violence or neglect in the past year (1).</a:t>
            </a:r>
            <a:r>
              <a:rPr lang="en-IE" sz="1100" b="0" i="0" u="none" strike="noStrike" cap="none" dirty="0">
                <a:solidFill>
                  <a:srgbClr val="000000"/>
                </a:solidFill>
                <a:effectLst/>
                <a:latin typeface="Arial"/>
                <a:ea typeface="Arial"/>
                <a:cs typeface="Arial"/>
                <a:sym typeface="Arial"/>
              </a:rPr>
              <a:t> Get the group to pause, reflect and discuss.</a:t>
            </a:r>
          </a:p>
          <a:p>
            <a:pPr lvl="0"/>
            <a:r>
              <a:rPr lang="en-IE" sz="1100" b="1" i="0" u="none" strike="noStrike" cap="none" dirty="0">
                <a:solidFill>
                  <a:srgbClr val="000000"/>
                </a:solidFill>
                <a:effectLst/>
                <a:latin typeface="Arial"/>
                <a:ea typeface="Arial"/>
                <a:cs typeface="Arial"/>
                <a:sym typeface="Arial"/>
              </a:rPr>
              <a:t>Cross the line if you agree slapping a child to discipline in  exceptional circumstances is ok.</a:t>
            </a:r>
            <a:r>
              <a:rPr lang="en-IE" sz="1100" b="0" i="0" u="none" strike="noStrike" cap="none" dirty="0">
                <a:solidFill>
                  <a:srgbClr val="000000"/>
                </a:solidFill>
                <a:effectLst/>
                <a:latin typeface="Arial"/>
                <a:ea typeface="Arial"/>
                <a:cs typeface="Arial"/>
                <a:sym typeface="Arial"/>
              </a:rPr>
              <a:t> - Get the group to pause, reflect and discuss. Explain </a:t>
            </a:r>
            <a:r>
              <a:rPr lang="en-IE" sz="1100" b="0" i="1" u="none" strike="noStrike" cap="none" dirty="0">
                <a:solidFill>
                  <a:srgbClr val="000000"/>
                </a:solidFill>
                <a:effectLst/>
                <a:latin typeface="Arial"/>
                <a:ea typeface="Arial"/>
                <a:cs typeface="Arial"/>
                <a:sym typeface="Arial"/>
              </a:rPr>
              <a:t>it is a violation of their rights - Violence against children in all its forms, from the slap of a parent to the unwanted sexual advance of a peer, is harmful, morally indefensible and a violation of every child’s fundamental human rights.</a:t>
            </a:r>
            <a:endParaRPr lang="en-IE" sz="1100" b="0" i="0" u="none" strike="noStrike" cap="none" dirty="0">
              <a:solidFill>
                <a:srgbClr val="000000"/>
              </a:solidFill>
              <a:effectLst/>
              <a:latin typeface="Arial"/>
              <a:ea typeface="Arial"/>
              <a:cs typeface="Arial"/>
              <a:sym typeface="Arial"/>
            </a:endParaRPr>
          </a:p>
          <a:p>
            <a:pPr lvl="0"/>
            <a:r>
              <a:rPr lang="en-IE" sz="1100" b="1" i="0" u="none" strike="noStrike" cap="none" dirty="0">
                <a:solidFill>
                  <a:srgbClr val="000000"/>
                </a:solidFill>
                <a:effectLst/>
                <a:latin typeface="Arial"/>
                <a:ea typeface="Arial"/>
                <a:cs typeface="Arial"/>
                <a:sym typeface="Arial"/>
              </a:rPr>
              <a:t>Cross the line if you or someone you know has experienced bullying. </a:t>
            </a:r>
            <a:r>
              <a:rPr lang="en-IE" sz="1100" b="0" i="1" u="none" strike="noStrike" cap="none" dirty="0">
                <a:solidFill>
                  <a:srgbClr val="000000"/>
                </a:solidFill>
                <a:effectLst/>
                <a:latin typeface="Arial"/>
                <a:ea typeface="Arial"/>
                <a:cs typeface="Arial"/>
                <a:sym typeface="Arial"/>
              </a:rPr>
              <a:t>Get the group to pause and reflect on what they did to support that person. </a:t>
            </a:r>
            <a:endParaRPr lang="en-IE" sz="1100" b="0" i="0" u="none" strike="noStrike" cap="none" dirty="0">
              <a:solidFill>
                <a:srgbClr val="000000"/>
              </a:solidFill>
              <a:effectLst/>
              <a:latin typeface="Arial"/>
              <a:ea typeface="Arial"/>
              <a:cs typeface="Arial"/>
              <a:sym typeface="Arial"/>
            </a:endParaRPr>
          </a:p>
          <a:p>
            <a:pPr lvl="0"/>
            <a:r>
              <a:rPr lang="en-IE" sz="1100" b="1" i="0" u="none" strike="noStrike" cap="none" dirty="0">
                <a:solidFill>
                  <a:srgbClr val="000000"/>
                </a:solidFill>
                <a:effectLst/>
                <a:latin typeface="Arial"/>
                <a:ea typeface="Arial"/>
                <a:cs typeface="Arial"/>
                <a:sym typeface="Arial"/>
              </a:rPr>
              <a:t>Cross the line if you feel violence is a problem in your community </a:t>
            </a:r>
            <a:r>
              <a:rPr lang="en-IE" sz="1100" b="0" i="0" u="none" strike="noStrike" cap="none" dirty="0">
                <a:solidFill>
                  <a:srgbClr val="000000"/>
                </a:solidFill>
                <a:effectLst/>
                <a:latin typeface="Arial"/>
                <a:ea typeface="Arial"/>
                <a:cs typeface="Arial"/>
                <a:sym typeface="Arial"/>
              </a:rPr>
              <a:t>– Get the group to pause, reflect and discuss their views</a:t>
            </a:r>
          </a:p>
          <a:p>
            <a:pPr lvl="0"/>
            <a:r>
              <a:rPr lang="en-IE" sz="1100" b="1" i="0" u="none" strike="noStrike" cap="none" dirty="0">
                <a:solidFill>
                  <a:srgbClr val="000000"/>
                </a:solidFill>
                <a:effectLst/>
                <a:latin typeface="Arial"/>
                <a:ea typeface="Arial"/>
                <a:cs typeface="Arial"/>
                <a:sym typeface="Arial"/>
              </a:rPr>
              <a:t>Cross the line if you see violence as an acceptable way to solve a dispute</a:t>
            </a:r>
            <a:r>
              <a:rPr lang="en-IE" sz="1100" b="0" i="0" u="none" strike="noStrike" cap="none" dirty="0">
                <a:solidFill>
                  <a:srgbClr val="000000"/>
                </a:solidFill>
                <a:effectLst/>
                <a:latin typeface="Arial"/>
                <a:ea typeface="Arial"/>
                <a:cs typeface="Arial"/>
                <a:sym typeface="Arial"/>
              </a:rPr>
              <a:t>– Get the group to pause, reflect and discuss their views</a:t>
            </a:r>
          </a:p>
          <a:p>
            <a:pPr lvl="0"/>
            <a:r>
              <a:rPr lang="en-IE" sz="1100" b="1" i="0" u="none" strike="noStrike" cap="none" dirty="0">
                <a:solidFill>
                  <a:srgbClr val="000000"/>
                </a:solidFill>
                <a:effectLst/>
                <a:latin typeface="Arial"/>
                <a:ea typeface="Arial"/>
                <a:cs typeface="Arial"/>
                <a:sym typeface="Arial"/>
              </a:rPr>
              <a:t>Cross the line if words you have spoken to another person could have caused hurt -</a:t>
            </a:r>
            <a:r>
              <a:rPr lang="en-IE" sz="1100" b="0" i="1" u="none" strike="noStrike" cap="none" dirty="0">
                <a:solidFill>
                  <a:srgbClr val="000000"/>
                </a:solidFill>
                <a:effectLst/>
                <a:latin typeface="Arial"/>
                <a:ea typeface="Arial"/>
                <a:cs typeface="Arial"/>
                <a:sym typeface="Arial"/>
              </a:rPr>
              <a:t>Get the group to pause and reflect on why you did this</a:t>
            </a:r>
            <a:endParaRPr lang="en-IE" sz="1100" b="0" i="0" u="none" strike="noStrike" cap="none" dirty="0">
              <a:solidFill>
                <a:srgbClr val="000000"/>
              </a:solidFill>
              <a:effectLst/>
              <a:latin typeface="Arial"/>
              <a:ea typeface="Arial"/>
              <a:cs typeface="Arial"/>
              <a:sym typeface="Arial"/>
            </a:endParaRPr>
          </a:p>
          <a:p>
            <a:pPr lvl="0"/>
            <a:r>
              <a:rPr lang="en-IE" sz="1100" b="1" i="0" u="none" strike="noStrike" cap="none" dirty="0">
                <a:solidFill>
                  <a:srgbClr val="000000"/>
                </a:solidFill>
                <a:effectLst/>
                <a:latin typeface="Arial"/>
                <a:ea typeface="Arial"/>
                <a:cs typeface="Arial"/>
                <a:sym typeface="Arial"/>
              </a:rPr>
              <a:t>Cross the line if you agree that violence against children can be prevented.  - </a:t>
            </a:r>
            <a:r>
              <a:rPr lang="en-IE" sz="1100" b="0" i="0" u="none" strike="noStrike" cap="none" dirty="0">
                <a:solidFill>
                  <a:srgbClr val="000000"/>
                </a:solidFill>
                <a:effectLst/>
                <a:latin typeface="Arial"/>
                <a:ea typeface="Arial"/>
                <a:cs typeface="Arial"/>
                <a:sym typeface="Arial"/>
              </a:rPr>
              <a:t>– Get the group to pause, reflect and discuss their views</a:t>
            </a:r>
          </a:p>
          <a:p>
            <a:pPr lvl="0"/>
            <a:r>
              <a:rPr lang="en-IE" sz="1100" b="1" i="0" u="none" strike="noStrike" cap="none" dirty="0">
                <a:solidFill>
                  <a:srgbClr val="000000"/>
                </a:solidFill>
                <a:effectLst/>
                <a:latin typeface="Arial"/>
                <a:ea typeface="Arial"/>
                <a:cs typeface="Arial"/>
                <a:sym typeface="Arial"/>
              </a:rPr>
              <a:t>Cross the line if you are willing to act to prevent violence against children  - </a:t>
            </a:r>
            <a:r>
              <a:rPr lang="en-IE" sz="1100" b="0" i="1" u="none" strike="noStrike" cap="none" dirty="0">
                <a:solidFill>
                  <a:srgbClr val="000000"/>
                </a:solidFill>
                <a:effectLst/>
                <a:latin typeface="Arial"/>
                <a:ea typeface="Arial"/>
                <a:cs typeface="Arial"/>
                <a:sym typeface="Arial"/>
              </a:rPr>
              <a:t>Get the group to pause and reflect on how or what they would do. </a:t>
            </a:r>
            <a:endParaRPr lang="en-IE" sz="1100" b="0" i="0" u="none" strike="noStrike" cap="none" dirty="0">
              <a:solidFill>
                <a:srgbClr val="000000"/>
              </a:solidFill>
              <a:effectLst/>
              <a:latin typeface="Arial"/>
              <a:ea typeface="Arial"/>
              <a:cs typeface="Arial"/>
              <a:sym typeface="Arial"/>
            </a:endParaRPr>
          </a:p>
          <a:p>
            <a:pPr lvl="0"/>
            <a:r>
              <a:rPr lang="en-IE" sz="1100" b="1" i="0" u="none" strike="noStrike" cap="none" dirty="0">
                <a:solidFill>
                  <a:srgbClr val="000000"/>
                </a:solidFill>
                <a:effectLst/>
                <a:latin typeface="Arial"/>
                <a:ea typeface="Arial"/>
                <a:cs typeface="Arial"/>
                <a:sym typeface="Arial"/>
              </a:rPr>
              <a:t>Cross the line if you have ever crossed a line that you regret - </a:t>
            </a:r>
            <a:r>
              <a:rPr lang="en-IE" sz="1100" b="0" i="1" u="none" strike="noStrike" cap="none" dirty="0">
                <a:solidFill>
                  <a:srgbClr val="000000"/>
                </a:solidFill>
                <a:effectLst/>
                <a:latin typeface="Arial"/>
                <a:ea typeface="Arial"/>
                <a:cs typeface="Arial"/>
                <a:sym typeface="Arial"/>
              </a:rPr>
              <a:t>Get the group to pause and reflect on that moment and how you would have changed things or how you could make amends. </a:t>
            </a:r>
            <a:endParaRPr lang="en-IE" sz="1100" b="0" i="0" u="none" strike="noStrike" cap="none" dirty="0">
              <a:solidFill>
                <a:srgbClr val="000000"/>
              </a:solidFill>
              <a:effectLst/>
              <a:latin typeface="Arial"/>
              <a:ea typeface="Arial"/>
              <a:cs typeface="Arial"/>
              <a:sym typeface="Arial"/>
            </a:endParaRPr>
          </a:p>
          <a:p>
            <a:pPr marL="158750" indent="0">
              <a:buNone/>
            </a:pPr>
            <a:r>
              <a:rPr lang="en-IE" sz="1100" b="1" i="0" u="none" strike="noStrike" cap="none" dirty="0">
                <a:solidFill>
                  <a:srgbClr val="000000"/>
                </a:solidFill>
                <a:effectLst/>
                <a:latin typeface="Arial"/>
                <a:ea typeface="Arial"/>
                <a:cs typeface="Arial"/>
                <a:sym typeface="Arial"/>
              </a:rPr>
              <a:t> </a:t>
            </a:r>
            <a:endParaRPr lang="en-IE" sz="1100" b="0" i="0" u="none" strike="noStrike" cap="none" dirty="0">
              <a:solidFill>
                <a:srgbClr val="000000"/>
              </a:solidFill>
              <a:effectLst/>
              <a:latin typeface="Arial"/>
              <a:ea typeface="Arial"/>
              <a:cs typeface="Arial"/>
              <a:sym typeface="Arial"/>
            </a:endParaRPr>
          </a:p>
          <a:p>
            <a:r>
              <a:rPr lang="en-IE" sz="1100" b="1" i="0" u="none" strike="noStrike" cap="none" dirty="0">
                <a:solidFill>
                  <a:srgbClr val="000000"/>
                </a:solidFill>
                <a:effectLst/>
                <a:latin typeface="Arial"/>
                <a:ea typeface="Arial"/>
                <a:cs typeface="Arial"/>
                <a:sym typeface="Arial"/>
              </a:rPr>
              <a:t>Feedback and closure:  Ask the group to write down a statement that reflects what if anything the gained from the exercise and what they would hope to discuss further on the issue of violence against children. </a:t>
            </a:r>
            <a:endParaRPr lang="en-IE" sz="1100" b="0" i="0" u="none" strike="noStrike" cap="none" dirty="0">
              <a:solidFill>
                <a:srgbClr val="000000"/>
              </a:solidFill>
              <a:effectLst/>
              <a:latin typeface="Arial"/>
              <a:ea typeface="Arial"/>
              <a:cs typeface="Arial"/>
              <a:sym typeface="Arial"/>
            </a:endParaRPr>
          </a:p>
          <a:p>
            <a:pPr marL="158750" indent="0">
              <a:buNone/>
            </a:pPr>
            <a:endParaRPr lang="en-GB" sz="1100" b="0" i="0" u="none" strike="noStrike" cap="none" dirty="0">
              <a:solidFill>
                <a:srgbClr val="000000"/>
              </a:solidFill>
              <a:effectLst/>
              <a:latin typeface="Arial"/>
              <a:cs typeface="Arial"/>
              <a:sym typeface="Arial"/>
            </a:endParaRPr>
          </a:p>
        </p:txBody>
      </p:sp>
      <p:sp>
        <p:nvSpPr>
          <p:cNvPr id="4" name="Slide Number Placeholder 3"/>
          <p:cNvSpPr>
            <a:spLocks noGrp="1"/>
          </p:cNvSpPr>
          <p:nvPr>
            <p:ph type="sldNum" sz="quarter" idx="5"/>
          </p:nvPr>
        </p:nvSpPr>
        <p:spPr/>
        <p:txBody>
          <a:bodyPr/>
          <a:lstStyle/>
          <a:p>
            <a:fld id="{F808B3CF-E124-4774-A04F-50BE75934102}" type="slidenum">
              <a:rPr lang="en-IE" smtClean="0"/>
              <a:t>5</a:t>
            </a:fld>
            <a:endParaRPr lang="en-IE"/>
          </a:p>
        </p:txBody>
      </p:sp>
    </p:spTree>
    <p:extLst>
      <p:ext uri="{BB962C8B-B14F-4D97-AF65-F5344CB8AC3E}">
        <p14:creationId xmlns:p14="http://schemas.microsoft.com/office/powerpoint/2010/main" val="2760705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Watch the David Beckham video highlighting the many forms of violence against children.</a:t>
            </a:r>
          </a:p>
        </p:txBody>
      </p:sp>
    </p:spTree>
    <p:extLst>
      <p:ext uri="{BB962C8B-B14F-4D97-AF65-F5344CB8AC3E}">
        <p14:creationId xmlns:p14="http://schemas.microsoft.com/office/powerpoint/2010/main" val="2473570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IE" sz="1100" b="1" i="0" u="none" strike="noStrike" cap="none" dirty="0">
                <a:solidFill>
                  <a:srgbClr val="000000"/>
                </a:solidFill>
                <a:effectLst/>
                <a:latin typeface="Arial"/>
                <a:ea typeface="Arial"/>
                <a:cs typeface="Arial"/>
                <a:sym typeface="Arial"/>
              </a:rPr>
              <a:t>Divide participants in to 7 groups. </a:t>
            </a:r>
          </a:p>
          <a:p>
            <a:pPr marL="158750" indent="0">
              <a:buNone/>
            </a:pPr>
            <a:endParaRPr lang="en-IE" sz="1100" b="1" i="0" u="none" strike="noStrike" cap="none" dirty="0">
              <a:solidFill>
                <a:srgbClr val="000000"/>
              </a:solidFill>
              <a:effectLst/>
              <a:latin typeface="Arial"/>
              <a:ea typeface="Arial"/>
              <a:cs typeface="Arial"/>
              <a:sym typeface="Arial"/>
            </a:endParaRPr>
          </a:p>
          <a:p>
            <a:pPr marL="158750" indent="0">
              <a:buNone/>
            </a:pPr>
            <a:r>
              <a:rPr lang="en-IE" sz="1100" b="0" i="0" u="none" strike="noStrike" cap="none" dirty="0">
                <a:solidFill>
                  <a:srgbClr val="000000"/>
                </a:solidFill>
                <a:effectLst/>
                <a:latin typeface="Arial"/>
                <a:ea typeface="Arial"/>
                <a:cs typeface="Arial"/>
                <a:sym typeface="Arial"/>
              </a:rPr>
              <a:t>Ask each group to watch their video and discuss amongst themselves the topic. Questions to discuss. Your thoughts on the video/issue, What rights are not being protected for these children? What is the root cause of this issue? How many children do you think are impacted by this issue? Describe what children experience as a result of this issue. Describe what actions you think need to happen to protect children from this issue? Have children in Ireland experienced this issue? What actions could you take to tackle this issue?</a:t>
            </a:r>
          </a:p>
          <a:p>
            <a:pPr marL="158750" indent="0">
              <a:buNone/>
            </a:pPr>
            <a:r>
              <a:rPr lang="en-IE" sz="1100" b="0" i="0" u="none" strike="noStrike" cap="none" dirty="0">
                <a:solidFill>
                  <a:srgbClr val="000000"/>
                </a:solidFill>
                <a:effectLst/>
                <a:latin typeface="Arial"/>
                <a:ea typeface="Arial"/>
                <a:cs typeface="Arial"/>
                <a:sym typeface="Arial"/>
              </a:rPr>
              <a:t> </a:t>
            </a:r>
          </a:p>
          <a:p>
            <a:pPr marL="158750" indent="0">
              <a:buNone/>
            </a:pPr>
            <a:r>
              <a:rPr lang="en-IE" sz="1100" b="0" i="0" u="none" strike="noStrike" cap="none" dirty="0">
                <a:solidFill>
                  <a:srgbClr val="000000"/>
                </a:solidFill>
                <a:effectLst/>
                <a:latin typeface="Arial"/>
                <a:ea typeface="Arial"/>
                <a:cs typeface="Arial"/>
                <a:sym typeface="Arial"/>
              </a:rPr>
              <a:t>Feedback discussion: Ask the group to feedback their discussions to the wider group. As an extension as the group to research the issue and present back to the group the scale, scope, root causes, Have children in Ireland experienced this issue, current campaigns to address the issue. Are there any actions the group will take on this issue why/why not</a:t>
            </a:r>
          </a:p>
          <a:p>
            <a:endParaRPr lang="en-IE" dirty="0"/>
          </a:p>
        </p:txBody>
      </p:sp>
    </p:spTree>
    <p:extLst>
      <p:ext uri="{BB962C8B-B14F-4D97-AF65-F5344CB8AC3E}">
        <p14:creationId xmlns:p14="http://schemas.microsoft.com/office/powerpoint/2010/main" val="2868705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b="1" dirty="0"/>
              <a:t>Discussion: </a:t>
            </a:r>
            <a:r>
              <a:rPr lang="en-GB" dirty="0"/>
              <a:t>Bullying is an act of violence and abuse. Being safe at school is a fundamental human right. Every child and youth has the right to be safe and free from the harmful effects of bullying. Article 19 of the CRC addresses the rights of children who are at the receiving end of bullying and harassment: </a:t>
            </a:r>
            <a:r>
              <a:rPr lang="en-GB" i="1" dirty="0"/>
              <a:t>Parties shall take all appropriate legislative, administrative, social and educational measures to protect the child from all forms of physical or mental violence, injury or abuse, neglect or negligent treatment, maltreatment or exploitation, including sexual abuse, while in the care of parent(s), legal guardian(s) or any other person who has the care of the child.</a:t>
            </a:r>
            <a:r>
              <a:rPr lang="en-GB" dirty="0"/>
              <a:t> Violence, abuse and bullying are a violation of your rights whether it happens in the home on the street or in school.</a:t>
            </a:r>
          </a:p>
          <a:p>
            <a:pPr marL="158750" indent="0">
              <a:buNone/>
            </a:pPr>
            <a:endParaRPr lang="en-GB" dirty="0"/>
          </a:p>
          <a:p>
            <a:pPr marL="158750" indent="0">
              <a:buNone/>
            </a:pPr>
            <a:r>
              <a:rPr lang="en-GB" dirty="0"/>
              <a:t>Just like crime in our communities, bullying needs to be prevented through continual awareness-raising, monitoring and responding effectively to incidences. Studies have shown that for achieving the best results, everyone within the school community must play a role. The following activities provide you with a starting point to activate or reactivate your bullying prevention programmes. Defining the problem: Understanding the problem in your school and within each year group can be helpful to tailor your response. This activity can be done through a classroom discussion or a wider school survey. Find out what types of bullying is going on, where it is happening, how visible it is and who it is directed at, and how effective the responses are. Take action on the results with the support of the school.</a:t>
            </a:r>
          </a:p>
          <a:p>
            <a:pPr marL="158750" indent="0">
              <a:buNone/>
            </a:pPr>
            <a:endParaRPr lang="en-IE" dirty="0"/>
          </a:p>
          <a:p>
            <a:r>
              <a:rPr lang="en-GB" b="1" dirty="0"/>
              <a:t>Step 1:</a:t>
            </a:r>
            <a:r>
              <a:rPr lang="en-GB" dirty="0"/>
              <a:t> Define bullying - Write each question on a separate A4 sheet of paper.</a:t>
            </a:r>
          </a:p>
          <a:p>
            <a:r>
              <a:rPr lang="en-GB" dirty="0"/>
              <a:t>What are the different types or examples of bullying?</a:t>
            </a:r>
          </a:p>
          <a:p>
            <a:r>
              <a:rPr lang="en-GB" dirty="0"/>
              <a:t>How does bullying impact on individual and school community?</a:t>
            </a:r>
          </a:p>
          <a:p>
            <a:r>
              <a:rPr lang="en-GB" dirty="0"/>
              <a:t>What role does power and or social hierarchy play in bullying, what are the social divides in your school </a:t>
            </a:r>
            <a:r>
              <a:rPr lang="en-GB" dirty="0" err="1"/>
              <a:t>eg</a:t>
            </a:r>
            <a:r>
              <a:rPr lang="en-GB" dirty="0"/>
              <a:t>, socio-economic, race, appearance, sexuality?</a:t>
            </a:r>
          </a:p>
          <a:p>
            <a:r>
              <a:rPr lang="en-GB" dirty="0"/>
              <a:t>Where and when does bullying occur and is it worse in a certain year group or peer group?</a:t>
            </a:r>
          </a:p>
          <a:p>
            <a:r>
              <a:rPr lang="en-GB" dirty="0"/>
              <a:t>How is bullying prevented and or responded to in your school &amp; is it effective?</a:t>
            </a:r>
          </a:p>
          <a:p>
            <a:r>
              <a:rPr lang="en-GB" dirty="0"/>
              <a:t>Who are the people considered most at-risk groups of bullying and how are they protected?  </a:t>
            </a:r>
            <a:r>
              <a:rPr lang="en-GB" i="1" dirty="0"/>
              <a:t>While bullying can happen to any pupil, it is known that some may be more vulnerable to or at risk of experiencing bullying. Such vulnerable groups include pupils with disabilities or special educational needs, those from ethnic minority and migrant groups, pupils from the Traveller community, lesbian, gay, bisexual or transgender (LGBT) pupils and those perceived to be LGBT and pupils of minority religious faiths. (DES, 2013; 4.3.2)</a:t>
            </a:r>
            <a:endParaRPr lang="en-GB" dirty="0"/>
          </a:p>
          <a:p>
            <a:r>
              <a:rPr lang="en-GB" dirty="0"/>
              <a:t>Give each row or group of students one of the six questions to answer.  Ask each person to add their contribution to the answer and then pass the paper to the next person. The last person can read that answer to the class.</a:t>
            </a:r>
          </a:p>
          <a:p>
            <a:r>
              <a:rPr lang="en-GB" b="1" dirty="0"/>
              <a:t>Step 2: </a:t>
            </a:r>
            <a:r>
              <a:rPr lang="en-GB" dirty="0"/>
              <a:t>Build a survey - Form groups based on the questions and formulate 3-5 questions to add to a survey of their, class, year, or school (depending on permission received).</a:t>
            </a:r>
          </a:p>
          <a:p>
            <a:r>
              <a:rPr lang="en-GB" b="1" dirty="0"/>
              <a:t>Step 3: </a:t>
            </a:r>
            <a:r>
              <a:rPr lang="en-GB" dirty="0"/>
              <a:t>Make a Plan- Conclude by reading out the survey and asking if there are any questions that should be added to the survey. Determine how the group will carry out the survey and what actions can be achieved with the results.</a:t>
            </a:r>
          </a:p>
          <a:p>
            <a:r>
              <a:rPr lang="en-GB" b="1" dirty="0"/>
              <a:t>Step 4 - Extension: </a:t>
            </a:r>
            <a:r>
              <a:rPr lang="en-GB" dirty="0"/>
              <a:t>Take Action - Based on the survey findings, take actions that could improve the situation in your school.</a:t>
            </a:r>
          </a:p>
          <a:p>
            <a:r>
              <a:rPr lang="en-GB" dirty="0"/>
              <a:t>Examples include:</a:t>
            </a:r>
          </a:p>
          <a:p>
            <a:r>
              <a:rPr lang="en-GB" b="1" dirty="0"/>
              <a:t>Presentation on the findings: </a:t>
            </a:r>
            <a:r>
              <a:rPr lang="en-GB" dirty="0"/>
              <a:t>students at an assembly or newsletter and or to board of management, school principal/deputy, PTA in a meeting.</a:t>
            </a:r>
          </a:p>
          <a:p>
            <a:r>
              <a:rPr lang="en-GB" b="1" dirty="0"/>
              <a:t>Policy review:</a:t>
            </a:r>
            <a:r>
              <a:rPr lang="en-GB" dirty="0"/>
              <a:t> Anti-bullying policies; Do you know the policies and processes that are undertaken in your school to deal with bullying and violence against children. Are they reviewed regularly, are they communicated well, who has the oversight are young people part of the process, how often are students, teachers, parents surveyed to ensure procedures and monitoring is effective.</a:t>
            </a:r>
          </a:p>
          <a:p>
            <a:r>
              <a:rPr lang="en-GB" b="1" dirty="0"/>
              <a:t>Awareness Raising Campaign</a:t>
            </a:r>
            <a:r>
              <a:rPr lang="en-GB" dirty="0"/>
              <a:t>: Established evidence-based intervention strategies. What awareness-raising campaigns are out there that you think could address the problem in your school? </a:t>
            </a:r>
            <a:r>
              <a:rPr lang="en-GB" dirty="0">
                <a:hlinkClick r:id="rId3"/>
              </a:rPr>
              <a:t>TackleBullying.ie</a:t>
            </a:r>
            <a:endParaRPr lang="en-GB" dirty="0"/>
          </a:p>
          <a:p>
            <a:r>
              <a:rPr lang="en-GB" b="1" dirty="0"/>
              <a:t>Rights-based charter</a:t>
            </a:r>
            <a:r>
              <a:rPr lang="en-GB" dirty="0"/>
              <a:t>: Develop and distribute a rights-based charter with the whole school and ensure every student receives their own copy of the charter.</a:t>
            </a:r>
          </a:p>
          <a:p>
            <a:pPr marL="158750" indent="0">
              <a:buNone/>
            </a:pPr>
            <a:endParaRPr lang="en-IE" dirty="0"/>
          </a:p>
        </p:txBody>
      </p:sp>
    </p:spTree>
    <p:extLst>
      <p:ext uri="{BB962C8B-B14F-4D97-AF65-F5344CB8AC3E}">
        <p14:creationId xmlns:p14="http://schemas.microsoft.com/office/powerpoint/2010/main" val="978192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 aim of this activity is to build empathy and solidarity with their peers. </a:t>
            </a:r>
            <a:endParaRPr lang="en-GB" dirty="0"/>
          </a:p>
          <a:p>
            <a:r>
              <a:rPr lang="en-GB" b="1" dirty="0"/>
              <a:t>Step 1:</a:t>
            </a:r>
            <a:r>
              <a:rPr lang="en-GB" dirty="0"/>
              <a:t> Get everyone to close their eyes. Ask them to think of the people in school and picture a person who they think could be vulnerable to bullying, violence, discrimination. They might be someone who has a disability, someone who is socially awkward, someone who is too popular, someone who stands out because of their race, their nationality, their sexuality, someone who is dealing with poverty or a health concern.  Face them in your mind and take their hands in your hands and look them in the eyes. Notice what you have in common with them.</a:t>
            </a:r>
          </a:p>
          <a:p>
            <a:r>
              <a:rPr lang="en-GB" b="1" dirty="0"/>
              <a:t>Step 2: </a:t>
            </a:r>
            <a:r>
              <a:rPr lang="en-GB" dirty="0"/>
              <a:t>Read out the following sentences.</a:t>
            </a:r>
          </a:p>
          <a:p>
            <a:r>
              <a:rPr lang="en-GB" dirty="0"/>
              <a:t>Like you, </a:t>
            </a:r>
            <a:r>
              <a:rPr lang="en-GB" sz="1100" b="0" i="0" u="none" strike="noStrike" cap="none" dirty="0">
                <a:solidFill>
                  <a:srgbClr val="000000"/>
                </a:solidFill>
                <a:effectLst/>
                <a:latin typeface="Arial"/>
                <a:ea typeface="Arial"/>
                <a:cs typeface="Arial"/>
                <a:sym typeface="Arial"/>
              </a:rPr>
              <a:t>they are human,</a:t>
            </a:r>
            <a:endParaRPr lang="en-GB" dirty="0"/>
          </a:p>
          <a:p>
            <a:r>
              <a:rPr lang="en-GB" dirty="0"/>
              <a:t>Like you, </a:t>
            </a:r>
            <a:r>
              <a:rPr lang="en-GB" sz="1100" b="0" i="0" u="none" strike="noStrike" cap="none" dirty="0">
                <a:solidFill>
                  <a:srgbClr val="000000"/>
                </a:solidFill>
                <a:effectLst/>
                <a:latin typeface="Arial"/>
                <a:ea typeface="Arial"/>
                <a:cs typeface="Arial"/>
                <a:sym typeface="Arial"/>
              </a:rPr>
              <a:t>they have rights,</a:t>
            </a:r>
            <a:endParaRPr lang="en-GB" dirty="0"/>
          </a:p>
          <a:p>
            <a:r>
              <a:rPr lang="en-GB" dirty="0"/>
              <a:t>Like you, </a:t>
            </a:r>
            <a:r>
              <a:rPr lang="en-GB" sz="1100" b="0" i="0" u="none" strike="noStrike" cap="none" dirty="0">
                <a:solidFill>
                  <a:srgbClr val="000000"/>
                </a:solidFill>
                <a:effectLst/>
                <a:latin typeface="Arial"/>
                <a:ea typeface="Arial"/>
                <a:cs typeface="Arial"/>
                <a:sym typeface="Arial"/>
              </a:rPr>
              <a:t>they have hopes and dreams,</a:t>
            </a:r>
            <a:endParaRPr lang="en-GB" dirty="0"/>
          </a:p>
          <a:p>
            <a:r>
              <a:rPr lang="en-GB" dirty="0"/>
              <a:t>Like you, </a:t>
            </a:r>
            <a:r>
              <a:rPr lang="en-GB" sz="1100" b="0" i="0" u="none" strike="noStrike" cap="none" dirty="0">
                <a:solidFill>
                  <a:srgbClr val="000000"/>
                </a:solidFill>
                <a:effectLst/>
                <a:latin typeface="Arial"/>
                <a:ea typeface="Arial"/>
                <a:cs typeface="Arial"/>
                <a:sym typeface="Arial"/>
              </a:rPr>
              <a:t>they want to feel a connection,</a:t>
            </a:r>
            <a:endParaRPr lang="en-GB" dirty="0"/>
          </a:p>
          <a:p>
            <a:r>
              <a:rPr lang="en-GB" dirty="0"/>
              <a:t>Like you, </a:t>
            </a:r>
            <a:r>
              <a:rPr lang="en-GB" sz="1100" b="0" i="0" u="none" strike="noStrike" cap="none" dirty="0">
                <a:solidFill>
                  <a:srgbClr val="000000"/>
                </a:solidFill>
                <a:effectLst/>
                <a:latin typeface="Arial"/>
                <a:ea typeface="Arial"/>
                <a:cs typeface="Arial"/>
                <a:sym typeface="Arial"/>
              </a:rPr>
              <a:t>they want to be liked,</a:t>
            </a:r>
            <a:endParaRPr lang="en-GB" dirty="0"/>
          </a:p>
          <a:p>
            <a:r>
              <a:rPr lang="en-GB" dirty="0"/>
              <a:t>Like you, </a:t>
            </a:r>
            <a:r>
              <a:rPr lang="en-GB" sz="1100" b="0" i="0" u="none" strike="noStrike" cap="none" dirty="0">
                <a:solidFill>
                  <a:srgbClr val="000000"/>
                </a:solidFill>
                <a:effectLst/>
                <a:latin typeface="Arial"/>
                <a:ea typeface="Arial"/>
                <a:cs typeface="Arial"/>
                <a:sym typeface="Arial"/>
              </a:rPr>
              <a:t>they want friendship,</a:t>
            </a:r>
            <a:endParaRPr lang="en-GB" dirty="0"/>
          </a:p>
          <a:p>
            <a:r>
              <a:rPr lang="en-GB" dirty="0"/>
              <a:t>Like you, </a:t>
            </a:r>
            <a:r>
              <a:rPr lang="en-GB" sz="1100" b="0" i="0" u="none" strike="noStrike" cap="none" dirty="0">
                <a:solidFill>
                  <a:srgbClr val="000000"/>
                </a:solidFill>
                <a:effectLst/>
                <a:latin typeface="Arial"/>
                <a:ea typeface="Arial"/>
                <a:cs typeface="Arial"/>
                <a:sym typeface="Arial"/>
              </a:rPr>
              <a:t>they want to feel safe,</a:t>
            </a:r>
            <a:endParaRPr lang="en-GB" dirty="0"/>
          </a:p>
          <a:p>
            <a:r>
              <a:rPr lang="en-GB" dirty="0"/>
              <a:t>Like you, </a:t>
            </a:r>
            <a:r>
              <a:rPr lang="en-GB" sz="1100" b="0" i="0" u="none" strike="noStrike" cap="none" dirty="0">
                <a:solidFill>
                  <a:srgbClr val="000000"/>
                </a:solidFill>
                <a:effectLst/>
                <a:latin typeface="Arial"/>
                <a:ea typeface="Arial"/>
                <a:cs typeface="Arial"/>
                <a:sym typeface="Arial"/>
              </a:rPr>
              <a:t>they want to be included,</a:t>
            </a:r>
            <a:endParaRPr lang="en-GB" dirty="0"/>
          </a:p>
          <a:p>
            <a:r>
              <a:rPr lang="en-GB" dirty="0"/>
              <a:t>Like you, </a:t>
            </a:r>
            <a:r>
              <a:rPr lang="en-GB" sz="1100" b="0" i="0" u="none" strike="noStrike" cap="none" dirty="0">
                <a:solidFill>
                  <a:srgbClr val="000000"/>
                </a:solidFill>
                <a:effectLst/>
                <a:latin typeface="Arial"/>
                <a:ea typeface="Arial"/>
                <a:cs typeface="Arial"/>
                <a:sym typeface="Arial"/>
              </a:rPr>
              <a:t>they sometimes feel lonely,</a:t>
            </a:r>
            <a:endParaRPr lang="en-GB" dirty="0"/>
          </a:p>
          <a:p>
            <a:r>
              <a:rPr lang="en-GB" dirty="0"/>
              <a:t>Like you, </a:t>
            </a:r>
            <a:r>
              <a:rPr lang="en-GB" sz="1100" b="0" i="0" u="none" strike="noStrike" cap="none" dirty="0">
                <a:solidFill>
                  <a:srgbClr val="000000"/>
                </a:solidFill>
                <a:effectLst/>
                <a:latin typeface="Arial"/>
                <a:ea typeface="Arial"/>
                <a:cs typeface="Arial"/>
                <a:sym typeface="Arial"/>
              </a:rPr>
              <a:t>they sometimes feel hurt,</a:t>
            </a:r>
            <a:endParaRPr lang="en-GB" dirty="0"/>
          </a:p>
          <a:p>
            <a:r>
              <a:rPr lang="en-GB" dirty="0"/>
              <a:t>Like you, </a:t>
            </a:r>
            <a:r>
              <a:rPr lang="en-GB" sz="1100" b="0" i="0" u="none" strike="noStrike" cap="none" dirty="0">
                <a:solidFill>
                  <a:srgbClr val="000000"/>
                </a:solidFill>
                <a:effectLst/>
                <a:latin typeface="Arial"/>
                <a:ea typeface="Arial"/>
                <a:cs typeface="Arial"/>
                <a:sym typeface="Arial"/>
              </a:rPr>
              <a:t>they sometimes feel sad,</a:t>
            </a:r>
            <a:endParaRPr lang="en-GB" dirty="0"/>
          </a:p>
          <a:p>
            <a:r>
              <a:rPr lang="en-GB" dirty="0"/>
              <a:t>Like you, </a:t>
            </a:r>
            <a:r>
              <a:rPr lang="en-GB" sz="1100" b="0" i="0" u="none" strike="noStrike" cap="none" dirty="0">
                <a:solidFill>
                  <a:srgbClr val="000000"/>
                </a:solidFill>
                <a:effectLst/>
                <a:latin typeface="Arial"/>
                <a:ea typeface="Arial"/>
                <a:cs typeface="Arial"/>
                <a:sym typeface="Arial"/>
              </a:rPr>
              <a:t>they have felt anger and resentment,</a:t>
            </a:r>
            <a:endParaRPr lang="en-GB" dirty="0"/>
          </a:p>
          <a:p>
            <a:r>
              <a:rPr lang="en-GB" dirty="0"/>
              <a:t>Like you, </a:t>
            </a:r>
            <a:r>
              <a:rPr lang="en-GB" sz="1100" b="0" i="0" u="none" strike="noStrike" cap="none" dirty="0">
                <a:solidFill>
                  <a:srgbClr val="000000"/>
                </a:solidFill>
                <a:effectLst/>
                <a:latin typeface="Arial"/>
                <a:ea typeface="Arial"/>
                <a:cs typeface="Arial"/>
                <a:sym typeface="Arial"/>
              </a:rPr>
              <a:t>they can feel inadequate,</a:t>
            </a:r>
            <a:endParaRPr lang="en-GB" dirty="0"/>
          </a:p>
          <a:p>
            <a:r>
              <a:rPr lang="en-GB" dirty="0"/>
              <a:t>Like you, </a:t>
            </a:r>
            <a:r>
              <a:rPr lang="en-GB" sz="1100" b="0" i="0" u="none" strike="noStrike" cap="none" dirty="0">
                <a:solidFill>
                  <a:srgbClr val="000000"/>
                </a:solidFill>
                <a:effectLst/>
                <a:latin typeface="Arial"/>
                <a:ea typeface="Arial"/>
                <a:cs typeface="Arial"/>
                <a:sym typeface="Arial"/>
              </a:rPr>
              <a:t>they need support from their peers,</a:t>
            </a:r>
            <a:endParaRPr lang="en-GB" dirty="0"/>
          </a:p>
          <a:p>
            <a:r>
              <a:rPr lang="en-GB" dirty="0"/>
              <a:t>Like you, </a:t>
            </a:r>
            <a:r>
              <a:rPr lang="en-GB" sz="1100" b="0" i="0" u="none" strike="noStrike" cap="none" dirty="0">
                <a:solidFill>
                  <a:srgbClr val="000000"/>
                </a:solidFill>
                <a:effectLst/>
                <a:latin typeface="Arial"/>
                <a:ea typeface="Arial"/>
                <a:cs typeface="Arial"/>
                <a:sym typeface="Arial"/>
              </a:rPr>
              <a:t>they need school to be safe,</a:t>
            </a:r>
            <a:endParaRPr lang="en-GB" dirty="0"/>
          </a:p>
          <a:p>
            <a:r>
              <a:rPr lang="en-GB" dirty="0"/>
              <a:t>Like you, </a:t>
            </a:r>
            <a:r>
              <a:rPr lang="en-GB" sz="1100" b="0" i="0" u="none" strike="noStrike" cap="none" dirty="0">
                <a:solidFill>
                  <a:srgbClr val="000000"/>
                </a:solidFill>
                <a:effectLst/>
                <a:latin typeface="Arial"/>
                <a:ea typeface="Arial"/>
                <a:cs typeface="Arial"/>
                <a:sym typeface="Arial"/>
              </a:rPr>
              <a:t>they need to feel loved,</a:t>
            </a:r>
            <a:endParaRPr lang="en-GB" dirty="0"/>
          </a:p>
          <a:p>
            <a:r>
              <a:rPr lang="en-GB" dirty="0"/>
              <a:t>Now make a wish for them, this can be that they feel happy, that they have their needs met, that they succeed, whatever wish you want.</a:t>
            </a:r>
          </a:p>
          <a:p>
            <a:r>
              <a:rPr lang="en-GB" dirty="0"/>
              <a:t>Now pledge something you can do to support them.</a:t>
            </a:r>
          </a:p>
          <a:p>
            <a:r>
              <a:rPr lang="en-GB" dirty="0"/>
              <a:t>Open your eyes in your own time</a:t>
            </a:r>
          </a:p>
          <a:p>
            <a:r>
              <a:rPr lang="en-GB" b="1" dirty="0"/>
              <a:t>Step 3: </a:t>
            </a:r>
            <a:r>
              <a:rPr lang="en-GB" dirty="0"/>
              <a:t>Hand out a card to participants. Ask them to write down a pledge/commitment that they will take to prevent bullying and violence in their school.  </a:t>
            </a:r>
            <a:r>
              <a:rPr lang="en-GB" i="1" dirty="0"/>
              <a:t>Based on the “Just Like Me” exercise from nobully.org</a:t>
            </a:r>
            <a:endParaRPr lang="en-GB" dirty="0"/>
          </a:p>
          <a:p>
            <a:endParaRPr lang="en-IE" dirty="0"/>
          </a:p>
        </p:txBody>
      </p:sp>
    </p:spTree>
    <p:extLst>
      <p:ext uri="{BB962C8B-B14F-4D97-AF65-F5344CB8AC3E}">
        <p14:creationId xmlns:p14="http://schemas.microsoft.com/office/powerpoint/2010/main" val="6394396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EAEF4-52C2-49C4-AC85-843FE50AC82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IE"/>
          </a:p>
        </p:txBody>
      </p:sp>
      <p:sp>
        <p:nvSpPr>
          <p:cNvPr id="3" name="Subtitle 2">
            <a:extLst>
              <a:ext uri="{FF2B5EF4-FFF2-40B4-BE49-F238E27FC236}">
                <a16:creationId xmlns:a16="http://schemas.microsoft.com/office/drawing/2014/main" id="{291A57AC-47F1-40C6-B86A-5E499CAC1AE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E"/>
          </a:p>
        </p:txBody>
      </p:sp>
      <p:sp>
        <p:nvSpPr>
          <p:cNvPr id="9" name="Date Placeholder 8">
            <a:extLst>
              <a:ext uri="{FF2B5EF4-FFF2-40B4-BE49-F238E27FC236}">
                <a16:creationId xmlns:a16="http://schemas.microsoft.com/office/drawing/2014/main" id="{107431C2-62B6-4B40-B32D-659241472DE9}"/>
              </a:ext>
            </a:extLst>
          </p:cNvPr>
          <p:cNvSpPr>
            <a:spLocks noGrp="1"/>
          </p:cNvSpPr>
          <p:nvPr>
            <p:ph type="dt" sz="half" idx="10"/>
          </p:nvPr>
        </p:nvSpPr>
        <p:spPr/>
        <p:txBody>
          <a:bodyPr/>
          <a:lstStyle/>
          <a:p>
            <a:fld id="{E31D58C3-6A20-4B7F-941B-17E6611043DB}" type="datetimeFigureOut">
              <a:rPr lang="en-IE" smtClean="0"/>
              <a:t>01/07/2020</a:t>
            </a:fld>
            <a:endParaRPr lang="en-IE"/>
          </a:p>
        </p:txBody>
      </p:sp>
      <p:sp>
        <p:nvSpPr>
          <p:cNvPr id="10" name="Footer Placeholder 9">
            <a:extLst>
              <a:ext uri="{FF2B5EF4-FFF2-40B4-BE49-F238E27FC236}">
                <a16:creationId xmlns:a16="http://schemas.microsoft.com/office/drawing/2014/main" id="{593B9E00-A46A-4F30-8737-9317F5365644}"/>
              </a:ext>
            </a:extLst>
          </p:cNvPr>
          <p:cNvSpPr>
            <a:spLocks noGrp="1"/>
          </p:cNvSpPr>
          <p:nvPr>
            <p:ph type="ftr" sz="quarter" idx="11"/>
          </p:nvPr>
        </p:nvSpPr>
        <p:spPr>
          <a:xfrm>
            <a:off x="3028950" y="4600575"/>
            <a:ext cx="3086100" cy="440532"/>
          </a:xfrm>
        </p:spPr>
        <p:txBody>
          <a:bodyPr/>
          <a:lstStyle/>
          <a:p>
            <a:endParaRPr lang="en-IE" dirty="0"/>
          </a:p>
        </p:txBody>
      </p:sp>
      <p:sp>
        <p:nvSpPr>
          <p:cNvPr id="11" name="Slide Number Placeholder 10">
            <a:extLst>
              <a:ext uri="{FF2B5EF4-FFF2-40B4-BE49-F238E27FC236}">
                <a16:creationId xmlns:a16="http://schemas.microsoft.com/office/drawing/2014/main" id="{5F3D8009-17A3-4EB2-A687-703C9834732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12" name="Picture 11">
            <a:extLst>
              <a:ext uri="{FF2B5EF4-FFF2-40B4-BE49-F238E27FC236}">
                <a16:creationId xmlns:a16="http://schemas.microsoft.com/office/drawing/2014/main" id="{7E92F5FF-B4C0-42D0-A803-84002FC457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57950" y="4405077"/>
            <a:ext cx="2321719" cy="499108"/>
          </a:xfrm>
          <a:prstGeom prst="rect">
            <a:avLst/>
          </a:prstGeom>
        </p:spPr>
      </p:pic>
    </p:spTree>
    <p:extLst>
      <p:ext uri="{BB962C8B-B14F-4D97-AF65-F5344CB8AC3E}">
        <p14:creationId xmlns:p14="http://schemas.microsoft.com/office/powerpoint/2010/main" val="71556964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3E1E4-372F-4700-8493-84DE300811B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A9D8B8CF-B18F-4F60-99F1-C98B4915DE3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IE"/>
          </a:p>
        </p:txBody>
      </p:sp>
      <p:sp>
        <p:nvSpPr>
          <p:cNvPr id="4" name="Text Placeholder 3">
            <a:extLst>
              <a:ext uri="{FF2B5EF4-FFF2-40B4-BE49-F238E27FC236}">
                <a16:creationId xmlns:a16="http://schemas.microsoft.com/office/drawing/2014/main" id="{FD290549-C66F-4675-9224-4524CCD127E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0D1992F-268F-44E8-A84B-360CBC435881}"/>
              </a:ext>
            </a:extLst>
          </p:cNvPr>
          <p:cNvSpPr>
            <a:spLocks noGrp="1"/>
          </p:cNvSpPr>
          <p:nvPr>
            <p:ph type="dt" sz="half" idx="10"/>
          </p:nvPr>
        </p:nvSpPr>
        <p:spPr/>
        <p:txBody>
          <a:bodyPr/>
          <a:lstStyle/>
          <a:p>
            <a:fld id="{C9CAD897-D46E-4AD2-BD9B-49DD3E640873}" type="datetimeFigureOut">
              <a:rPr lang="en-US" smtClean="0"/>
              <a:t>7/1/2020</a:t>
            </a:fld>
            <a:endParaRPr lang="en-US"/>
          </a:p>
        </p:txBody>
      </p:sp>
      <p:sp>
        <p:nvSpPr>
          <p:cNvPr id="6" name="Footer Placeholder 5">
            <a:extLst>
              <a:ext uri="{FF2B5EF4-FFF2-40B4-BE49-F238E27FC236}">
                <a16:creationId xmlns:a16="http://schemas.microsoft.com/office/drawing/2014/main" id="{DDC87312-8061-42EF-86C3-5C7EB9B85C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0E0EB8-9607-4DDB-BB26-B06A0C65204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8" name="Picture 7">
            <a:extLst>
              <a:ext uri="{FF2B5EF4-FFF2-40B4-BE49-F238E27FC236}">
                <a16:creationId xmlns:a16="http://schemas.microsoft.com/office/drawing/2014/main" id="{2F1D5AF9-E43F-47D9-A04F-05A54CC875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5790" y="4517709"/>
            <a:ext cx="2321719" cy="499108"/>
          </a:xfrm>
          <a:prstGeom prst="rect">
            <a:avLst/>
          </a:prstGeom>
        </p:spPr>
      </p:pic>
    </p:spTree>
    <p:extLst>
      <p:ext uri="{BB962C8B-B14F-4D97-AF65-F5344CB8AC3E}">
        <p14:creationId xmlns:p14="http://schemas.microsoft.com/office/powerpoint/2010/main" val="122461384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2F485-088C-4115-910F-ABD2D0DF603B}"/>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7AF59405-7295-4186-8B6D-F05B44DA822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2F221EF-8C66-4A5B-9FDD-3C7F0E1758E5}"/>
              </a:ext>
            </a:extLst>
          </p:cNvPr>
          <p:cNvSpPr>
            <a:spLocks noGrp="1"/>
          </p:cNvSpPr>
          <p:nvPr>
            <p:ph type="dt" sz="half" idx="10"/>
          </p:nvPr>
        </p:nvSpPr>
        <p:spPr/>
        <p:txBody>
          <a:bodyPr/>
          <a:lstStyle/>
          <a:p>
            <a:fld id="{2E2D6473-DF6D-4702-B328-E0DD40540A4E}" type="datetimeFigureOut">
              <a:rPr lang="en-US" smtClean="0"/>
              <a:t>7/1/2020</a:t>
            </a:fld>
            <a:endParaRPr lang="en-US"/>
          </a:p>
        </p:txBody>
      </p:sp>
      <p:sp>
        <p:nvSpPr>
          <p:cNvPr id="5" name="Footer Placeholder 4">
            <a:extLst>
              <a:ext uri="{FF2B5EF4-FFF2-40B4-BE49-F238E27FC236}">
                <a16:creationId xmlns:a16="http://schemas.microsoft.com/office/drawing/2014/main" id="{EF734C08-8AB2-44BB-87CB-451FA3A298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3A9E23-F043-4A74-A3B3-A0090261460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2070748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8F944A-E917-49EA-B1A6-07D5F82A0C82}"/>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B5C31936-8EBB-463F-AE68-263387A3CAD1}"/>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53C4D16-6288-4612-908C-46748DC45E4C}"/>
              </a:ext>
            </a:extLst>
          </p:cNvPr>
          <p:cNvSpPr>
            <a:spLocks noGrp="1"/>
          </p:cNvSpPr>
          <p:nvPr>
            <p:ph type="dt" sz="half" idx="10"/>
          </p:nvPr>
        </p:nvSpPr>
        <p:spPr/>
        <p:txBody>
          <a:bodyPr/>
          <a:lstStyle/>
          <a:p>
            <a:fld id="{E26F7E3A-B166-407D-9866-32884E7D5B37}" type="datetimeFigureOut">
              <a:rPr lang="en-US" smtClean="0"/>
              <a:t>7/1/2020</a:t>
            </a:fld>
            <a:endParaRPr lang="en-US"/>
          </a:p>
        </p:txBody>
      </p:sp>
      <p:sp>
        <p:nvSpPr>
          <p:cNvPr id="5" name="Footer Placeholder 4">
            <a:extLst>
              <a:ext uri="{FF2B5EF4-FFF2-40B4-BE49-F238E27FC236}">
                <a16:creationId xmlns:a16="http://schemas.microsoft.com/office/drawing/2014/main" id="{108FB3DA-A1B1-46D9-A858-8184CB1277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655968-9CD7-47C1-B904-E03658FD269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3983025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r>
              <a:rPr lang="en-US"/>
              <a:t>Click to edit Master title style</a:t>
            </a:r>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 name="Picture 3">
            <a:extLst>
              <a:ext uri="{FF2B5EF4-FFF2-40B4-BE49-F238E27FC236}">
                <a16:creationId xmlns:a16="http://schemas.microsoft.com/office/drawing/2014/main" id="{610E8B15-6397-4672-B01A-BE47373836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5790" y="4517709"/>
            <a:ext cx="2321719" cy="499108"/>
          </a:xfrm>
          <a:prstGeom prst="rect">
            <a:avLst/>
          </a:prstGeom>
        </p:spPr>
      </p:pic>
    </p:spTree>
    <p:extLst>
      <p:ext uri="{BB962C8B-B14F-4D97-AF65-F5344CB8AC3E}">
        <p14:creationId xmlns:p14="http://schemas.microsoft.com/office/powerpoint/2010/main" val="36820558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pPr lvl="0"/>
            <a:r>
              <a:rPr lang="en-US"/>
              <a:t>Edit Master text styles</a:t>
            </a: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5" name="Picture 4">
            <a:extLst>
              <a:ext uri="{FF2B5EF4-FFF2-40B4-BE49-F238E27FC236}">
                <a16:creationId xmlns:a16="http://schemas.microsoft.com/office/drawing/2014/main" id="{D5556B08-C387-48FF-BFB5-27DA865A54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0052" y="4366492"/>
            <a:ext cx="2321719" cy="499108"/>
          </a:xfrm>
          <a:prstGeom prst="rect">
            <a:avLst/>
          </a:prstGeom>
        </p:spPr>
      </p:pic>
    </p:spTree>
    <p:extLst>
      <p:ext uri="{BB962C8B-B14F-4D97-AF65-F5344CB8AC3E}">
        <p14:creationId xmlns:p14="http://schemas.microsoft.com/office/powerpoint/2010/main" val="2095574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35B502-3714-4AF0-A12F-6E8E2A48AC1C}"/>
              </a:ext>
            </a:extLst>
          </p:cNvPr>
          <p:cNvSpPr>
            <a:spLocks noGrp="1"/>
          </p:cNvSpPr>
          <p:nvPr>
            <p:ph type="dt" sz="half" idx="10"/>
          </p:nvPr>
        </p:nvSpPr>
        <p:spPr/>
        <p:txBody>
          <a:bodyPr/>
          <a:lstStyle/>
          <a:p>
            <a:fld id="{4D94136C-8742-45B2-AF27-D93DF72833A9}" type="datetimeFigureOut">
              <a:rPr lang="en-US" smtClean="0"/>
              <a:t>7/1/2020</a:t>
            </a:fld>
            <a:endParaRPr lang="en-US"/>
          </a:p>
        </p:txBody>
      </p:sp>
      <p:sp>
        <p:nvSpPr>
          <p:cNvPr id="3" name="Footer Placeholder 2">
            <a:extLst>
              <a:ext uri="{FF2B5EF4-FFF2-40B4-BE49-F238E27FC236}">
                <a16:creationId xmlns:a16="http://schemas.microsoft.com/office/drawing/2014/main" id="{A961BC44-1389-4B00-8963-438678337C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15CB23-871F-4F20-B638-007EE5A8E650}"/>
              </a:ext>
            </a:extLst>
          </p:cNvPr>
          <p:cNvSpPr>
            <a:spLocks noGrp="1"/>
          </p:cNvSpPr>
          <p:nvPr>
            <p:ph type="sldNum" sz="quarter" idx="12"/>
          </p:nvPr>
        </p:nvSpPr>
        <p:spPr/>
        <p:txBody>
          <a:body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0707B466-701F-49DA-AED2-CBAC06A170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8653" y="4405083"/>
            <a:ext cx="2321719" cy="499108"/>
          </a:xfrm>
          <a:prstGeom prst="rect">
            <a:avLst/>
          </a:prstGeom>
        </p:spPr>
      </p:pic>
    </p:spTree>
    <p:extLst>
      <p:ext uri="{BB962C8B-B14F-4D97-AF65-F5344CB8AC3E}">
        <p14:creationId xmlns:p14="http://schemas.microsoft.com/office/powerpoint/2010/main" val="1705578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35B502-3714-4AF0-A12F-6E8E2A48AC1C}"/>
              </a:ext>
            </a:extLst>
          </p:cNvPr>
          <p:cNvSpPr>
            <a:spLocks noGrp="1"/>
          </p:cNvSpPr>
          <p:nvPr>
            <p:ph type="dt" sz="half" idx="10"/>
          </p:nvPr>
        </p:nvSpPr>
        <p:spPr/>
        <p:txBody>
          <a:bodyPr/>
          <a:lstStyle/>
          <a:p>
            <a:fld id="{4D94136C-8742-45B2-AF27-D93DF72833A9}" type="datetimeFigureOut">
              <a:rPr lang="en-US" smtClean="0"/>
              <a:t>7/1/2020</a:t>
            </a:fld>
            <a:endParaRPr lang="en-US"/>
          </a:p>
        </p:txBody>
      </p:sp>
      <p:sp>
        <p:nvSpPr>
          <p:cNvPr id="3" name="Footer Placeholder 2">
            <a:extLst>
              <a:ext uri="{FF2B5EF4-FFF2-40B4-BE49-F238E27FC236}">
                <a16:creationId xmlns:a16="http://schemas.microsoft.com/office/drawing/2014/main" id="{A961BC44-1389-4B00-8963-438678337C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15CB23-871F-4F20-B638-007EE5A8E650}"/>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7055785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venir Next Condensed" charset="0"/>
                <a:ea typeface="Avenir Next Condensed" charset="0"/>
                <a:cs typeface="Avenir Next Condensed"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venir Next Condensed" charset="0"/>
                <a:ea typeface="Avenir Next Condensed" charset="0"/>
                <a:cs typeface="Avenir Next Condensed" charset="0"/>
              </a:defRPr>
            </a:lvl1pPr>
            <a:lvl2pPr>
              <a:defRPr>
                <a:latin typeface="Avenir Next Condensed" charset="0"/>
                <a:ea typeface="Avenir Next Condensed" charset="0"/>
                <a:cs typeface="Avenir Next Condensed" charset="0"/>
              </a:defRPr>
            </a:lvl2pPr>
            <a:lvl3pPr>
              <a:defRPr>
                <a:latin typeface="Avenir Next Condensed" charset="0"/>
                <a:ea typeface="Avenir Next Condensed" charset="0"/>
                <a:cs typeface="Avenir Next Condensed" charset="0"/>
              </a:defRPr>
            </a:lvl3pPr>
            <a:lvl4pPr>
              <a:defRPr>
                <a:latin typeface="Avenir Next Condensed" charset="0"/>
                <a:ea typeface="Avenir Next Condensed" charset="0"/>
                <a:cs typeface="Avenir Next Condensed" charset="0"/>
              </a:defRPr>
            </a:lvl4pPr>
            <a:lvl5pPr>
              <a:defRPr>
                <a:latin typeface="Avenir Next Condensed" charset="0"/>
                <a:ea typeface="Avenir Next Condensed" charset="0"/>
                <a:cs typeface="Avenir Next Condensed"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D7C5D832-6D97-FD4C-BE31-9DD7768A87D5}" type="datetimeFigureOut">
              <a:rPr lang="en-US" smtClean="0"/>
              <a:t>7/1/2020</a:t>
            </a:fld>
            <a:endParaRPr lang="en-US"/>
          </a:p>
        </p:txBody>
      </p:sp>
      <p:sp>
        <p:nvSpPr>
          <p:cNvPr id="5" name="Footer Placeholder 4"/>
          <p:cNvSpPr>
            <a:spLocks noGrp="1"/>
          </p:cNvSpPr>
          <p:nvPr>
            <p:ph type="ftr" sz="quarter" idx="11"/>
          </p:nvPr>
        </p:nvSpPr>
        <p:spPr>
          <a:xfrm>
            <a:off x="3028955" y="4767264"/>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7695604D-19A7-7C41-809A-8F4168A3D51E}" type="slidenum">
              <a:rPr lang="en-US" smtClean="0"/>
              <a:t>‹#›</a:t>
            </a:fld>
            <a:endParaRPr lang="en-US"/>
          </a:p>
        </p:txBody>
      </p:sp>
    </p:spTree>
    <p:extLst>
      <p:ext uri="{BB962C8B-B14F-4D97-AF65-F5344CB8AC3E}">
        <p14:creationId xmlns:p14="http://schemas.microsoft.com/office/powerpoint/2010/main" val="1343606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NICEF">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9C10F-D180-4E7A-8261-835AA65AD47B}"/>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BA6D0A58-ED1C-4999-81D6-7E9D73D37111}"/>
              </a:ext>
            </a:extLst>
          </p:cNvPr>
          <p:cNvSpPr>
            <a:spLocks noGrp="1"/>
          </p:cNvSpPr>
          <p:nvPr>
            <p:ph type="dt" sz="half" idx="10"/>
          </p:nvPr>
        </p:nvSpPr>
        <p:spPr/>
        <p:txBody>
          <a:bodyPr/>
          <a:lstStyle/>
          <a:p>
            <a:fld id="{E31D58C3-6A20-4B7F-941B-17E6611043DB}" type="datetimeFigureOut">
              <a:rPr lang="en-IE" smtClean="0"/>
              <a:t>01/07/2020</a:t>
            </a:fld>
            <a:endParaRPr lang="en-IE"/>
          </a:p>
        </p:txBody>
      </p:sp>
      <p:sp>
        <p:nvSpPr>
          <p:cNvPr id="4" name="Footer Placeholder 3">
            <a:extLst>
              <a:ext uri="{FF2B5EF4-FFF2-40B4-BE49-F238E27FC236}">
                <a16:creationId xmlns:a16="http://schemas.microsoft.com/office/drawing/2014/main" id="{C7F5AA18-2E0C-4532-9741-EFD59417F939}"/>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C22487C0-B77D-46B1-9CD6-2ABB19D0BB2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643062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2DCFB-A58D-4869-BB61-0188D36149EA}"/>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FF57C521-A598-40E0-89C0-8F8A0749F8F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C0EA695-BC72-4803-882D-9C486F8F5B5B}"/>
              </a:ext>
            </a:extLst>
          </p:cNvPr>
          <p:cNvSpPr>
            <a:spLocks noGrp="1"/>
          </p:cNvSpPr>
          <p:nvPr>
            <p:ph type="dt" sz="half" idx="10"/>
          </p:nvPr>
        </p:nvSpPr>
        <p:spPr/>
        <p:txBody>
          <a:bodyPr/>
          <a:lstStyle/>
          <a:p>
            <a:fld id="{528FC5F6-F338-4AE4-BB23-26385BCFC423}" type="datetimeFigureOut">
              <a:rPr lang="en-US" smtClean="0"/>
              <a:t>7/1/2020</a:t>
            </a:fld>
            <a:endParaRPr lang="en-US"/>
          </a:p>
        </p:txBody>
      </p:sp>
      <p:sp>
        <p:nvSpPr>
          <p:cNvPr id="5" name="Footer Placeholder 4">
            <a:extLst>
              <a:ext uri="{FF2B5EF4-FFF2-40B4-BE49-F238E27FC236}">
                <a16:creationId xmlns:a16="http://schemas.microsoft.com/office/drawing/2014/main" id="{91E5A44A-F111-4299-8C77-6255910DBE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743D10-48F0-408E-B50C-AB195737BDF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7" name="Picture 6">
            <a:extLst>
              <a:ext uri="{FF2B5EF4-FFF2-40B4-BE49-F238E27FC236}">
                <a16:creationId xmlns:a16="http://schemas.microsoft.com/office/drawing/2014/main" id="{06AAC871-D94C-4556-B570-A96FE948D1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5790" y="4517709"/>
            <a:ext cx="2321719" cy="499108"/>
          </a:xfrm>
          <a:prstGeom prst="rect">
            <a:avLst/>
          </a:prstGeom>
        </p:spPr>
      </p:pic>
    </p:spTree>
    <p:extLst>
      <p:ext uri="{BB962C8B-B14F-4D97-AF65-F5344CB8AC3E}">
        <p14:creationId xmlns:p14="http://schemas.microsoft.com/office/powerpoint/2010/main" val="49411581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AED37-D410-451B-91BB-3BB9910E293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A8C480FF-A851-48E8-AC17-359A35E17D1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14338E5-18FA-4BCA-8170-8F54F09BB9C2}"/>
              </a:ext>
            </a:extLst>
          </p:cNvPr>
          <p:cNvSpPr>
            <a:spLocks noGrp="1"/>
          </p:cNvSpPr>
          <p:nvPr>
            <p:ph type="dt" sz="half" idx="10"/>
          </p:nvPr>
        </p:nvSpPr>
        <p:spPr/>
        <p:txBody>
          <a:bodyPr/>
          <a:lstStyle/>
          <a:p>
            <a:fld id="{20EBB0C4-6273-4C6E-B9BD-2EDC30F1CD52}" type="datetimeFigureOut">
              <a:rPr lang="en-US" smtClean="0"/>
              <a:t>7/1/2020</a:t>
            </a:fld>
            <a:endParaRPr lang="en-US"/>
          </a:p>
        </p:txBody>
      </p:sp>
      <p:sp>
        <p:nvSpPr>
          <p:cNvPr id="5" name="Footer Placeholder 4">
            <a:extLst>
              <a:ext uri="{FF2B5EF4-FFF2-40B4-BE49-F238E27FC236}">
                <a16:creationId xmlns:a16="http://schemas.microsoft.com/office/drawing/2014/main" id="{A18F0297-F705-4C9B-86CF-E3BBC0FF3F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6E3322-C88D-48A1-85B8-993992ECAF4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7" name="Picture 6">
            <a:extLst>
              <a:ext uri="{FF2B5EF4-FFF2-40B4-BE49-F238E27FC236}">
                <a16:creationId xmlns:a16="http://schemas.microsoft.com/office/drawing/2014/main" id="{C882AB6F-F250-48E2-99B9-2FE0631775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5790" y="4517709"/>
            <a:ext cx="2321719" cy="499108"/>
          </a:xfrm>
          <a:prstGeom prst="rect">
            <a:avLst/>
          </a:prstGeom>
        </p:spPr>
      </p:pic>
    </p:spTree>
    <p:extLst>
      <p:ext uri="{BB962C8B-B14F-4D97-AF65-F5344CB8AC3E}">
        <p14:creationId xmlns:p14="http://schemas.microsoft.com/office/powerpoint/2010/main" val="198678973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64B7A-E8E4-41D9-B0FF-45B687EC715A}"/>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2C271382-5DA0-4C95-A3A4-E200F2444621}"/>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EC5831DA-114C-4A21-9F29-B56CD87B0DB1}"/>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D1A0607F-F0F1-48D7-B547-4A01F9CDBCD8}"/>
              </a:ext>
            </a:extLst>
          </p:cNvPr>
          <p:cNvSpPr>
            <a:spLocks noGrp="1"/>
          </p:cNvSpPr>
          <p:nvPr>
            <p:ph type="dt" sz="half" idx="10"/>
          </p:nvPr>
        </p:nvSpPr>
        <p:spPr/>
        <p:txBody>
          <a:bodyPr/>
          <a:lstStyle/>
          <a:p>
            <a:fld id="{19AB4D41-86C1-4908-B66A-0B50CEB3BF29}" type="datetimeFigureOut">
              <a:rPr lang="en-US" smtClean="0"/>
              <a:t>7/1/2020</a:t>
            </a:fld>
            <a:endParaRPr lang="en-US"/>
          </a:p>
        </p:txBody>
      </p:sp>
      <p:sp>
        <p:nvSpPr>
          <p:cNvPr id="6" name="Footer Placeholder 5">
            <a:extLst>
              <a:ext uri="{FF2B5EF4-FFF2-40B4-BE49-F238E27FC236}">
                <a16:creationId xmlns:a16="http://schemas.microsoft.com/office/drawing/2014/main" id="{549F0CD9-819F-4077-BC2E-A19CA9776E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701528-B58F-4FC2-8EEC-3E92517AE45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8" name="Picture 7">
            <a:extLst>
              <a:ext uri="{FF2B5EF4-FFF2-40B4-BE49-F238E27FC236}">
                <a16:creationId xmlns:a16="http://schemas.microsoft.com/office/drawing/2014/main" id="{28047D3D-286B-4DCE-A8B8-778E45EC23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5790" y="4517709"/>
            <a:ext cx="2321719" cy="499108"/>
          </a:xfrm>
          <a:prstGeom prst="rect">
            <a:avLst/>
          </a:prstGeom>
        </p:spPr>
      </p:pic>
    </p:spTree>
    <p:extLst>
      <p:ext uri="{BB962C8B-B14F-4D97-AF65-F5344CB8AC3E}">
        <p14:creationId xmlns:p14="http://schemas.microsoft.com/office/powerpoint/2010/main" val="106478802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90FE9-4A21-410D-81E6-98E08AC97E3E}"/>
              </a:ext>
            </a:extLst>
          </p:cNvPr>
          <p:cNvSpPr>
            <a:spLocks noGrp="1"/>
          </p:cNvSpPr>
          <p:nvPr>
            <p:ph type="title"/>
          </p:nvPr>
        </p:nvSpPr>
        <p:spPr>
          <a:xfrm>
            <a:off x="629841" y="273844"/>
            <a:ext cx="7886700" cy="994172"/>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BFE6BDDA-6719-4971-A0F6-236854C21DD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9035733-2509-456A-9FA5-941EA9828D30}"/>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1D6F692A-3650-4365-AD56-40AAE722A6A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A63E7EBF-937B-4E9D-B079-1684716290FD}"/>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02B7FB8A-3F74-48FB-A1CB-CCFCCAAA5759}"/>
              </a:ext>
            </a:extLst>
          </p:cNvPr>
          <p:cNvSpPr>
            <a:spLocks noGrp="1"/>
          </p:cNvSpPr>
          <p:nvPr>
            <p:ph type="dt" sz="half" idx="10"/>
          </p:nvPr>
        </p:nvSpPr>
        <p:spPr/>
        <p:txBody>
          <a:bodyPr/>
          <a:lstStyle/>
          <a:p>
            <a:fld id="{E6426E2C-56C1-4E0D-A793-0088A7FDD37E}" type="datetimeFigureOut">
              <a:rPr lang="en-US" smtClean="0"/>
              <a:t>7/1/2020</a:t>
            </a:fld>
            <a:endParaRPr lang="en-US"/>
          </a:p>
        </p:txBody>
      </p:sp>
      <p:sp>
        <p:nvSpPr>
          <p:cNvPr id="8" name="Footer Placeholder 7">
            <a:extLst>
              <a:ext uri="{FF2B5EF4-FFF2-40B4-BE49-F238E27FC236}">
                <a16:creationId xmlns:a16="http://schemas.microsoft.com/office/drawing/2014/main" id="{ADA8F08B-91EB-4412-B98E-7993ADE304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F6550C-F965-4310-9D6F-DE8D8AB518D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10" name="Picture 9">
            <a:extLst>
              <a:ext uri="{FF2B5EF4-FFF2-40B4-BE49-F238E27FC236}">
                <a16:creationId xmlns:a16="http://schemas.microsoft.com/office/drawing/2014/main" id="{C307BBF7-2787-476E-AB57-2935E9EC4E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5790" y="4517709"/>
            <a:ext cx="2321719" cy="499108"/>
          </a:xfrm>
          <a:prstGeom prst="rect">
            <a:avLst/>
          </a:prstGeom>
        </p:spPr>
      </p:pic>
    </p:spTree>
    <p:extLst>
      <p:ext uri="{BB962C8B-B14F-4D97-AF65-F5344CB8AC3E}">
        <p14:creationId xmlns:p14="http://schemas.microsoft.com/office/powerpoint/2010/main" val="181691249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11ECA-134D-4895-B3BC-F1494AA2DA26}"/>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9BBD2BF7-FE87-46B0-AA9C-0EBAAA11E67F}"/>
              </a:ext>
            </a:extLst>
          </p:cNvPr>
          <p:cNvSpPr>
            <a:spLocks noGrp="1"/>
          </p:cNvSpPr>
          <p:nvPr>
            <p:ph type="dt" sz="half" idx="10"/>
          </p:nvPr>
        </p:nvSpPr>
        <p:spPr/>
        <p:txBody>
          <a:bodyPr/>
          <a:lstStyle/>
          <a:p>
            <a:fld id="{C8C39B41-D8B5-4052-B551-9B5525EAA8B6}" type="datetimeFigureOut">
              <a:rPr lang="en-US" smtClean="0"/>
              <a:t>7/1/2020</a:t>
            </a:fld>
            <a:endParaRPr lang="en-US"/>
          </a:p>
        </p:txBody>
      </p:sp>
      <p:sp>
        <p:nvSpPr>
          <p:cNvPr id="4" name="Footer Placeholder 3">
            <a:extLst>
              <a:ext uri="{FF2B5EF4-FFF2-40B4-BE49-F238E27FC236}">
                <a16:creationId xmlns:a16="http://schemas.microsoft.com/office/drawing/2014/main" id="{65FB2D49-0BC7-4BF7-A8AF-44B7289363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8F1A63-656D-4C17-BE1E-F8AB1140DFB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6" name="Picture 5">
            <a:extLst>
              <a:ext uri="{FF2B5EF4-FFF2-40B4-BE49-F238E27FC236}">
                <a16:creationId xmlns:a16="http://schemas.microsoft.com/office/drawing/2014/main" id="{8155327D-BC42-4894-999A-6DE53F4E2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5790" y="4517709"/>
            <a:ext cx="2321719" cy="499108"/>
          </a:xfrm>
          <a:prstGeom prst="rect">
            <a:avLst/>
          </a:prstGeom>
        </p:spPr>
      </p:pic>
    </p:spTree>
    <p:extLst>
      <p:ext uri="{BB962C8B-B14F-4D97-AF65-F5344CB8AC3E}">
        <p14:creationId xmlns:p14="http://schemas.microsoft.com/office/powerpoint/2010/main" val="231526563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35B502-3714-4AF0-A12F-6E8E2A48AC1C}"/>
              </a:ext>
            </a:extLst>
          </p:cNvPr>
          <p:cNvSpPr>
            <a:spLocks noGrp="1"/>
          </p:cNvSpPr>
          <p:nvPr>
            <p:ph type="dt" sz="half" idx="10"/>
          </p:nvPr>
        </p:nvSpPr>
        <p:spPr/>
        <p:txBody>
          <a:bodyPr/>
          <a:lstStyle/>
          <a:p>
            <a:fld id="{4D94136C-8742-45B2-AF27-D93DF72833A9}" type="datetimeFigureOut">
              <a:rPr lang="en-US" smtClean="0"/>
              <a:t>7/1/2020</a:t>
            </a:fld>
            <a:endParaRPr lang="en-US"/>
          </a:p>
        </p:txBody>
      </p:sp>
      <p:sp>
        <p:nvSpPr>
          <p:cNvPr id="3" name="Footer Placeholder 2">
            <a:extLst>
              <a:ext uri="{FF2B5EF4-FFF2-40B4-BE49-F238E27FC236}">
                <a16:creationId xmlns:a16="http://schemas.microsoft.com/office/drawing/2014/main" id="{A961BC44-1389-4B00-8963-438678337C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15CB23-871F-4F20-B638-007EE5A8E65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5" name="Picture 4">
            <a:extLst>
              <a:ext uri="{FF2B5EF4-FFF2-40B4-BE49-F238E27FC236}">
                <a16:creationId xmlns:a16="http://schemas.microsoft.com/office/drawing/2014/main" id="{0707B466-701F-49DA-AED2-CBAC06A170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8650" y="4405077"/>
            <a:ext cx="2321719" cy="499108"/>
          </a:xfrm>
          <a:prstGeom prst="rect">
            <a:avLst/>
          </a:prstGeom>
        </p:spPr>
      </p:pic>
    </p:spTree>
    <p:extLst>
      <p:ext uri="{BB962C8B-B14F-4D97-AF65-F5344CB8AC3E}">
        <p14:creationId xmlns:p14="http://schemas.microsoft.com/office/powerpoint/2010/main" val="1705578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456BC-56C6-45A4-B0E6-01917D9885F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BB85E17F-4724-4E53-8BD0-5FF6F7EAAD2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4EA3ECEC-A47D-4051-A967-43C47213EF0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8BB27EC-9F09-4CC8-AF61-E9887DFFA7F3}"/>
              </a:ext>
            </a:extLst>
          </p:cNvPr>
          <p:cNvSpPr>
            <a:spLocks noGrp="1"/>
          </p:cNvSpPr>
          <p:nvPr>
            <p:ph type="dt" sz="half" idx="10"/>
          </p:nvPr>
        </p:nvSpPr>
        <p:spPr/>
        <p:txBody>
          <a:bodyPr/>
          <a:lstStyle/>
          <a:p>
            <a:fld id="{32ABBEA6-7C60-4B02-AE87-00D78D8422AF}" type="datetimeFigureOut">
              <a:rPr lang="en-US" smtClean="0"/>
              <a:t>7/1/2020</a:t>
            </a:fld>
            <a:endParaRPr lang="en-US"/>
          </a:p>
        </p:txBody>
      </p:sp>
      <p:sp>
        <p:nvSpPr>
          <p:cNvPr id="6" name="Footer Placeholder 5">
            <a:extLst>
              <a:ext uri="{FF2B5EF4-FFF2-40B4-BE49-F238E27FC236}">
                <a16:creationId xmlns:a16="http://schemas.microsoft.com/office/drawing/2014/main" id="{1982A64B-1E97-4662-B5C7-D5C793FA8D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B4C9C6-8AC9-49E4-B333-3D8A1684941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8" name="Picture 7">
            <a:extLst>
              <a:ext uri="{FF2B5EF4-FFF2-40B4-BE49-F238E27FC236}">
                <a16:creationId xmlns:a16="http://schemas.microsoft.com/office/drawing/2014/main" id="{10962B6F-E5ED-4916-895A-936AB485F6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25790" y="4517709"/>
            <a:ext cx="2321719" cy="499108"/>
          </a:xfrm>
          <a:prstGeom prst="rect">
            <a:avLst/>
          </a:prstGeom>
        </p:spPr>
      </p:pic>
    </p:spTree>
    <p:extLst>
      <p:ext uri="{BB962C8B-B14F-4D97-AF65-F5344CB8AC3E}">
        <p14:creationId xmlns:p14="http://schemas.microsoft.com/office/powerpoint/2010/main" val="256929048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7.xml"/><Relationship Id="rId5" Type="http://schemas.openxmlformats.org/officeDocument/2006/relationships/image" Target="../media/image3.jpeg"/><Relationship Id="rId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298E91-6DAF-4AA8-BD36-E7BEB9830F1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76548D71-71A7-4564-8F25-27956355F82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8A269B4-0FF4-454D-8210-9929ACDED60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31D58C3-6A20-4B7F-941B-17E6611043DB}" type="datetimeFigureOut">
              <a:rPr lang="en-IE" smtClean="0"/>
              <a:t>01/07/2020</a:t>
            </a:fld>
            <a:endParaRPr lang="en-IE"/>
          </a:p>
        </p:txBody>
      </p:sp>
      <p:sp>
        <p:nvSpPr>
          <p:cNvPr id="5" name="Footer Placeholder 4">
            <a:extLst>
              <a:ext uri="{FF2B5EF4-FFF2-40B4-BE49-F238E27FC236}">
                <a16:creationId xmlns:a16="http://schemas.microsoft.com/office/drawing/2014/main" id="{D32F413F-210B-4A92-94C2-2463FB03BAD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0DAFB8B0-68B2-438D-8CB9-37FD637B2A1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70602760"/>
      </p:ext>
    </p:extLst>
  </p:cSld>
  <p:clrMap bg1="lt1" tx1="dk1" bg2="lt2" tx2="dk2" accent1="accent1" accent2="accent2" accent3="accent3" accent4="accent4" accent5="accent5" accent6="accent6" hlink="hlink" folHlink="folHlink"/>
  <p:sldLayoutIdLst>
    <p:sldLayoutId id="2147483687" r:id="rId1"/>
    <p:sldLayoutId id="2147483714"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298E91-6DAF-4AA8-BD36-E7BEB9830F1C}"/>
              </a:ext>
            </a:extLst>
          </p:cNvPr>
          <p:cNvSpPr>
            <a:spLocks noGrp="1"/>
          </p:cNvSpPr>
          <p:nvPr>
            <p:ph type="title"/>
          </p:nvPr>
        </p:nvSpPr>
        <p:spPr>
          <a:xfrm>
            <a:off x="628656" y="273847"/>
            <a:ext cx="7886700" cy="994172"/>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76548D71-71A7-4564-8F25-27956355F827}"/>
              </a:ext>
            </a:extLst>
          </p:cNvPr>
          <p:cNvSpPr>
            <a:spLocks noGrp="1"/>
          </p:cNvSpPr>
          <p:nvPr>
            <p:ph type="body" idx="1"/>
          </p:nvPr>
        </p:nvSpPr>
        <p:spPr>
          <a:xfrm>
            <a:off x="628656"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8A269B4-0FF4-454D-8210-9929ACDED609}"/>
              </a:ext>
            </a:extLst>
          </p:cNvPr>
          <p:cNvSpPr>
            <a:spLocks noGrp="1"/>
          </p:cNvSpPr>
          <p:nvPr>
            <p:ph type="dt" sz="half" idx="2"/>
          </p:nvPr>
        </p:nvSpPr>
        <p:spPr>
          <a:xfrm>
            <a:off x="628651" y="4767270"/>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31D58C3-6A20-4B7F-941B-17E6611043DB}" type="datetimeFigureOut">
              <a:rPr lang="en-IE" smtClean="0"/>
              <a:t>01/07/2020</a:t>
            </a:fld>
            <a:endParaRPr lang="en-IE"/>
          </a:p>
        </p:txBody>
      </p:sp>
      <p:sp>
        <p:nvSpPr>
          <p:cNvPr id="5" name="Footer Placeholder 4">
            <a:extLst>
              <a:ext uri="{FF2B5EF4-FFF2-40B4-BE49-F238E27FC236}">
                <a16:creationId xmlns:a16="http://schemas.microsoft.com/office/drawing/2014/main" id="{D32F413F-210B-4A92-94C2-2463FB03BAD3}"/>
              </a:ext>
            </a:extLst>
          </p:cNvPr>
          <p:cNvSpPr>
            <a:spLocks noGrp="1"/>
          </p:cNvSpPr>
          <p:nvPr>
            <p:ph type="ftr" sz="quarter" idx="3"/>
          </p:nvPr>
        </p:nvSpPr>
        <p:spPr>
          <a:xfrm>
            <a:off x="3028956" y="4767270"/>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0DAFB8B0-68B2-438D-8CB9-37FD637B2A15}"/>
              </a:ext>
            </a:extLst>
          </p:cNvPr>
          <p:cNvSpPr>
            <a:spLocks noGrp="1"/>
          </p:cNvSpPr>
          <p:nvPr>
            <p:ph type="sldNum" sz="quarter" idx="4"/>
          </p:nvPr>
        </p:nvSpPr>
        <p:spPr>
          <a:xfrm>
            <a:off x="6457951" y="4767270"/>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1470602760"/>
      </p:ext>
    </p:extLst>
  </p:cSld>
  <p:clrMap bg1="lt1" tx1="dk1" bg2="lt2" tx2="dk2" accent1="accent1" accent2="accent2" accent3="accent3" accent4="accent4" accent5="accent5" accent6="accent6" hlink="hlink" folHlink="folHlink"/>
  <p:sldLayoutIdLst>
    <p:sldLayoutId id="2147483713" r:id="rId1"/>
  </p:sldLayoutIdLst>
  <p:hf sldNum="0" hdr="0" ftr="0" dt="0"/>
  <p:txStyles>
    <p:titleStyle>
      <a:lvl1pPr algn="l" defTabSz="68579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7" indent="-171447" algn="l" defTabSz="685792" rtl="0" eaLnBrk="1" latinLnBrk="0" hangingPunct="1">
        <a:lnSpc>
          <a:spcPct val="90000"/>
        </a:lnSpc>
        <a:spcBef>
          <a:spcPts val="750"/>
        </a:spcBef>
        <a:buFont typeface="Arial" panose="020B0604020202020204" pitchFamily="34" charset="0"/>
        <a:buChar char="•"/>
        <a:defRPr sz="2101" kern="1200">
          <a:solidFill>
            <a:schemeClr val="tx1"/>
          </a:solidFill>
          <a:latin typeface="+mn-lt"/>
          <a:ea typeface="+mn-ea"/>
          <a:cs typeface="+mn-cs"/>
        </a:defRPr>
      </a:lvl1pPr>
      <a:lvl2pPr marL="514344" indent="-171447" algn="l" defTabSz="68579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1" indent="-171447" algn="l" defTabSz="68579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36" indent="-171447"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32" indent="-171447"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28" indent="-171447"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24" indent="-171447"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21" indent="-171447"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16" indent="-171447" algn="l" defTabSz="68579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2" rtl="0" eaLnBrk="1" latinLnBrk="0" hangingPunct="1">
        <a:defRPr sz="1350" kern="1200">
          <a:solidFill>
            <a:schemeClr val="tx1"/>
          </a:solidFill>
          <a:latin typeface="+mn-lt"/>
          <a:ea typeface="+mn-ea"/>
          <a:cs typeface="+mn-cs"/>
        </a:defRPr>
      </a:lvl1pPr>
      <a:lvl2pPr marL="342896" algn="l" defTabSz="685792" rtl="0" eaLnBrk="1" latinLnBrk="0" hangingPunct="1">
        <a:defRPr sz="1350" kern="1200">
          <a:solidFill>
            <a:schemeClr val="tx1"/>
          </a:solidFill>
          <a:latin typeface="+mn-lt"/>
          <a:ea typeface="+mn-ea"/>
          <a:cs typeface="+mn-cs"/>
        </a:defRPr>
      </a:lvl2pPr>
      <a:lvl3pPr marL="685792" algn="l" defTabSz="685792" rtl="0" eaLnBrk="1" latinLnBrk="0" hangingPunct="1">
        <a:defRPr sz="1350" kern="1200">
          <a:solidFill>
            <a:schemeClr val="tx1"/>
          </a:solidFill>
          <a:latin typeface="+mn-lt"/>
          <a:ea typeface="+mn-ea"/>
          <a:cs typeface="+mn-cs"/>
        </a:defRPr>
      </a:lvl3pPr>
      <a:lvl4pPr marL="1028688" algn="l" defTabSz="685792" rtl="0" eaLnBrk="1" latinLnBrk="0" hangingPunct="1">
        <a:defRPr sz="1350" kern="1200">
          <a:solidFill>
            <a:schemeClr val="tx1"/>
          </a:solidFill>
          <a:latin typeface="+mn-lt"/>
          <a:ea typeface="+mn-ea"/>
          <a:cs typeface="+mn-cs"/>
        </a:defRPr>
      </a:lvl4pPr>
      <a:lvl5pPr marL="1371584" algn="l" defTabSz="685792" rtl="0" eaLnBrk="1" latinLnBrk="0" hangingPunct="1">
        <a:defRPr sz="1350" kern="1200">
          <a:solidFill>
            <a:schemeClr val="tx1"/>
          </a:solidFill>
          <a:latin typeface="+mn-lt"/>
          <a:ea typeface="+mn-ea"/>
          <a:cs typeface="+mn-cs"/>
        </a:defRPr>
      </a:lvl5pPr>
      <a:lvl6pPr marL="1714480" algn="l" defTabSz="685792" rtl="0" eaLnBrk="1" latinLnBrk="0" hangingPunct="1">
        <a:defRPr sz="1350" kern="1200">
          <a:solidFill>
            <a:schemeClr val="tx1"/>
          </a:solidFill>
          <a:latin typeface="+mn-lt"/>
          <a:ea typeface="+mn-ea"/>
          <a:cs typeface="+mn-cs"/>
        </a:defRPr>
      </a:lvl6pPr>
      <a:lvl7pPr marL="2057376" algn="l" defTabSz="685792" rtl="0" eaLnBrk="1" latinLnBrk="0" hangingPunct="1">
        <a:defRPr sz="1350" kern="1200">
          <a:solidFill>
            <a:schemeClr val="tx1"/>
          </a:solidFill>
          <a:latin typeface="+mn-lt"/>
          <a:ea typeface="+mn-ea"/>
          <a:cs typeface="+mn-cs"/>
        </a:defRPr>
      </a:lvl7pPr>
      <a:lvl8pPr marL="2400272" algn="l" defTabSz="685792" rtl="0" eaLnBrk="1" latinLnBrk="0" hangingPunct="1">
        <a:defRPr sz="1350" kern="1200">
          <a:solidFill>
            <a:schemeClr val="tx1"/>
          </a:solidFill>
          <a:latin typeface="+mn-lt"/>
          <a:ea typeface="+mn-ea"/>
          <a:cs typeface="+mn-cs"/>
        </a:defRPr>
      </a:lvl8pPr>
      <a:lvl9pPr marL="2743168" algn="l" defTabSz="685792"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298E91-6DAF-4AA8-BD36-E7BEB9830F1C}"/>
              </a:ext>
            </a:extLst>
          </p:cNvPr>
          <p:cNvSpPr>
            <a:spLocks noGrp="1"/>
          </p:cNvSpPr>
          <p:nvPr>
            <p:ph type="title"/>
          </p:nvPr>
        </p:nvSpPr>
        <p:spPr>
          <a:xfrm>
            <a:off x="628655" y="273844"/>
            <a:ext cx="7886700" cy="994172"/>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76548D71-71A7-4564-8F25-27956355F827}"/>
              </a:ext>
            </a:extLst>
          </p:cNvPr>
          <p:cNvSpPr>
            <a:spLocks noGrp="1"/>
          </p:cNvSpPr>
          <p:nvPr>
            <p:ph type="body" idx="1"/>
          </p:nvPr>
        </p:nvSpPr>
        <p:spPr>
          <a:xfrm>
            <a:off x="628655"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8A269B4-0FF4-454D-8210-9929ACDED609}"/>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31D58C3-6A20-4B7F-941B-17E6611043DB}" type="datetimeFigureOut">
              <a:rPr lang="en-IE" smtClean="0"/>
              <a:t>01/07/2020</a:t>
            </a:fld>
            <a:endParaRPr lang="en-IE"/>
          </a:p>
        </p:txBody>
      </p:sp>
      <p:sp>
        <p:nvSpPr>
          <p:cNvPr id="5" name="Footer Placeholder 4">
            <a:extLst>
              <a:ext uri="{FF2B5EF4-FFF2-40B4-BE49-F238E27FC236}">
                <a16:creationId xmlns:a16="http://schemas.microsoft.com/office/drawing/2014/main" id="{D32F413F-210B-4A92-94C2-2463FB03BAD3}"/>
              </a:ext>
            </a:extLst>
          </p:cNvPr>
          <p:cNvSpPr>
            <a:spLocks noGrp="1"/>
          </p:cNvSpPr>
          <p:nvPr>
            <p:ph type="ftr" sz="quarter" idx="3"/>
          </p:nvPr>
        </p:nvSpPr>
        <p:spPr>
          <a:xfrm>
            <a:off x="3028955"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0DAFB8B0-68B2-438D-8CB9-37FD637B2A15}"/>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1470602760"/>
      </p:ext>
    </p:extLst>
  </p:cSld>
  <p:clrMap bg1="lt1" tx1="dk1" bg2="lt2" tx2="dk2" accent1="accent1" accent2="accent2" accent3="accent3" accent4="accent4" accent5="accent5" accent6="accent6" hlink="hlink" folHlink="folHlink"/>
  <p:sldLayoutIdLst>
    <p:sldLayoutId id="2147483703" r:id="rId1"/>
  </p:sldLayoutIdLst>
  <p:hf sldNum="0" hdr="0" ftr="0" dt="0"/>
  <p:txStyles>
    <p:titleStyle>
      <a:lvl1pPr algn="l" defTabSz="68579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9" indent="-171449" algn="l" defTabSz="68579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7" indent="-171449" algn="l" defTabSz="68579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5" indent="-171449" algn="l" defTabSz="68579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3" indent="-171449" algn="l" defTabSz="68579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1" indent="-171449" algn="l" defTabSz="68579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39" indent="-171449" algn="l" defTabSz="68579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37" indent="-171449" algn="l" defTabSz="68579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5" indent="-171449" algn="l" defTabSz="68579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3" indent="-171449" algn="l" defTabSz="68579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6" rtl="0" eaLnBrk="1" latinLnBrk="0" hangingPunct="1">
        <a:defRPr sz="1350" kern="1200">
          <a:solidFill>
            <a:schemeClr val="tx1"/>
          </a:solidFill>
          <a:latin typeface="+mn-lt"/>
          <a:ea typeface="+mn-ea"/>
          <a:cs typeface="+mn-cs"/>
        </a:defRPr>
      </a:lvl1pPr>
      <a:lvl2pPr marL="342898" algn="l" defTabSz="685796" rtl="0" eaLnBrk="1" latinLnBrk="0" hangingPunct="1">
        <a:defRPr sz="1350" kern="1200">
          <a:solidFill>
            <a:schemeClr val="tx1"/>
          </a:solidFill>
          <a:latin typeface="+mn-lt"/>
          <a:ea typeface="+mn-ea"/>
          <a:cs typeface="+mn-cs"/>
        </a:defRPr>
      </a:lvl2pPr>
      <a:lvl3pPr marL="685796" algn="l" defTabSz="685796" rtl="0" eaLnBrk="1" latinLnBrk="0" hangingPunct="1">
        <a:defRPr sz="1350" kern="1200">
          <a:solidFill>
            <a:schemeClr val="tx1"/>
          </a:solidFill>
          <a:latin typeface="+mn-lt"/>
          <a:ea typeface="+mn-ea"/>
          <a:cs typeface="+mn-cs"/>
        </a:defRPr>
      </a:lvl3pPr>
      <a:lvl4pPr marL="1028694" algn="l" defTabSz="685796" rtl="0" eaLnBrk="1" latinLnBrk="0" hangingPunct="1">
        <a:defRPr sz="1350" kern="1200">
          <a:solidFill>
            <a:schemeClr val="tx1"/>
          </a:solidFill>
          <a:latin typeface="+mn-lt"/>
          <a:ea typeface="+mn-ea"/>
          <a:cs typeface="+mn-cs"/>
        </a:defRPr>
      </a:lvl4pPr>
      <a:lvl5pPr marL="1371592" algn="l" defTabSz="685796" rtl="0" eaLnBrk="1" latinLnBrk="0" hangingPunct="1">
        <a:defRPr sz="1350" kern="1200">
          <a:solidFill>
            <a:schemeClr val="tx1"/>
          </a:solidFill>
          <a:latin typeface="+mn-lt"/>
          <a:ea typeface="+mn-ea"/>
          <a:cs typeface="+mn-cs"/>
        </a:defRPr>
      </a:lvl5pPr>
      <a:lvl6pPr marL="1714490" algn="l" defTabSz="685796" rtl="0" eaLnBrk="1" latinLnBrk="0" hangingPunct="1">
        <a:defRPr sz="1350" kern="1200">
          <a:solidFill>
            <a:schemeClr val="tx1"/>
          </a:solidFill>
          <a:latin typeface="+mn-lt"/>
          <a:ea typeface="+mn-ea"/>
          <a:cs typeface="+mn-cs"/>
        </a:defRPr>
      </a:lvl6pPr>
      <a:lvl7pPr marL="2057388" algn="l" defTabSz="685796" rtl="0" eaLnBrk="1" latinLnBrk="0" hangingPunct="1">
        <a:defRPr sz="1350" kern="1200">
          <a:solidFill>
            <a:schemeClr val="tx1"/>
          </a:solidFill>
          <a:latin typeface="+mn-lt"/>
          <a:ea typeface="+mn-ea"/>
          <a:cs typeface="+mn-cs"/>
        </a:defRPr>
      </a:lvl7pPr>
      <a:lvl8pPr marL="2400286" algn="l" defTabSz="685796" rtl="0" eaLnBrk="1" latinLnBrk="0" hangingPunct="1">
        <a:defRPr sz="1350" kern="1200">
          <a:solidFill>
            <a:schemeClr val="tx1"/>
          </a:solidFill>
          <a:latin typeface="+mn-lt"/>
          <a:ea typeface="+mn-ea"/>
          <a:cs typeface="+mn-cs"/>
        </a:defRPr>
      </a:lvl8pPr>
      <a:lvl9pPr marL="2743185" algn="l" defTabSz="685796"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628655"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5"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276" y="4302455"/>
            <a:ext cx="660545" cy="660545"/>
          </a:xfrm>
          <a:prstGeom prst="roundRect">
            <a:avLst/>
          </a:prstGeom>
        </p:spPr>
      </p:pic>
    </p:spTree>
    <p:extLst>
      <p:ext uri="{BB962C8B-B14F-4D97-AF65-F5344CB8AC3E}">
        <p14:creationId xmlns:p14="http://schemas.microsoft.com/office/powerpoint/2010/main" val="1335939811"/>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395" rtl="0" eaLnBrk="1" latinLnBrk="0" hangingPunct="1">
        <a:lnSpc>
          <a:spcPct val="90000"/>
        </a:lnSpc>
        <a:spcBef>
          <a:spcPct val="0"/>
        </a:spcBef>
        <a:buNone/>
        <a:defRPr sz="4400" kern="1200">
          <a:solidFill>
            <a:schemeClr val="bg1"/>
          </a:solidFill>
          <a:latin typeface="Avenir Next Condensed" charset="0"/>
          <a:ea typeface="Avenir Next Condensed" charset="0"/>
          <a:cs typeface="Avenir Next Condensed" charset="0"/>
        </a:defRPr>
      </a:lvl1pPr>
    </p:titleStyle>
    <p:bodyStyle>
      <a:lvl1pPr marL="228598" indent="-228598" algn="l" defTabSz="914395" rtl="0" eaLnBrk="1" latinLnBrk="0" hangingPunct="1">
        <a:lnSpc>
          <a:spcPct val="90000"/>
        </a:lnSpc>
        <a:spcBef>
          <a:spcPts val="1000"/>
        </a:spcBef>
        <a:buFont typeface="Arial"/>
        <a:buChar char="•"/>
        <a:defRPr sz="2800" kern="1200">
          <a:solidFill>
            <a:schemeClr val="bg1"/>
          </a:solidFill>
          <a:latin typeface="Avenir Next Condensed" charset="0"/>
          <a:ea typeface="Avenir Next Condensed" charset="0"/>
          <a:cs typeface="Avenir Next Condensed" charset="0"/>
        </a:defRPr>
      </a:lvl1pPr>
      <a:lvl2pPr marL="685796" indent="-228598" algn="l" defTabSz="914395" rtl="0" eaLnBrk="1" latinLnBrk="0" hangingPunct="1">
        <a:lnSpc>
          <a:spcPct val="90000"/>
        </a:lnSpc>
        <a:spcBef>
          <a:spcPts val="500"/>
        </a:spcBef>
        <a:buFont typeface="Arial"/>
        <a:buChar char="•"/>
        <a:defRPr sz="2400" kern="1200">
          <a:solidFill>
            <a:schemeClr val="bg1"/>
          </a:solidFill>
          <a:latin typeface="Avenir Next Condensed" charset="0"/>
          <a:ea typeface="Avenir Next Condensed" charset="0"/>
          <a:cs typeface="Avenir Next Condensed" charset="0"/>
        </a:defRPr>
      </a:lvl2pPr>
      <a:lvl3pPr marL="1142993" indent="-228598" algn="l" defTabSz="914395" rtl="0" eaLnBrk="1" latinLnBrk="0" hangingPunct="1">
        <a:lnSpc>
          <a:spcPct val="90000"/>
        </a:lnSpc>
        <a:spcBef>
          <a:spcPts val="500"/>
        </a:spcBef>
        <a:buFont typeface="Arial"/>
        <a:buChar char="•"/>
        <a:defRPr sz="2000" kern="1200">
          <a:solidFill>
            <a:schemeClr val="bg1"/>
          </a:solidFill>
          <a:latin typeface="Avenir Next Condensed" charset="0"/>
          <a:ea typeface="Avenir Next Condensed" charset="0"/>
          <a:cs typeface="Avenir Next Condensed" charset="0"/>
        </a:defRPr>
      </a:lvl3pPr>
      <a:lvl4pPr marL="1600191" indent="-228598" algn="l" defTabSz="914395" rtl="0" eaLnBrk="1" latinLnBrk="0" hangingPunct="1">
        <a:lnSpc>
          <a:spcPct val="90000"/>
        </a:lnSpc>
        <a:spcBef>
          <a:spcPts val="500"/>
        </a:spcBef>
        <a:buFont typeface="Arial"/>
        <a:buChar char="•"/>
        <a:defRPr sz="1800" kern="1200">
          <a:solidFill>
            <a:schemeClr val="bg1"/>
          </a:solidFill>
          <a:latin typeface="Avenir Next Condensed" charset="0"/>
          <a:ea typeface="Avenir Next Condensed" charset="0"/>
          <a:cs typeface="Avenir Next Condensed" charset="0"/>
        </a:defRPr>
      </a:lvl4pPr>
      <a:lvl5pPr marL="2057388" indent="-228598" algn="l" defTabSz="914395" rtl="0" eaLnBrk="1" latinLnBrk="0" hangingPunct="1">
        <a:lnSpc>
          <a:spcPct val="90000"/>
        </a:lnSpc>
        <a:spcBef>
          <a:spcPts val="500"/>
        </a:spcBef>
        <a:buFont typeface="Arial"/>
        <a:buChar char="•"/>
        <a:defRPr sz="1800" kern="1200">
          <a:solidFill>
            <a:schemeClr val="bg1"/>
          </a:solidFill>
          <a:latin typeface="Avenir Next Condensed" charset="0"/>
          <a:ea typeface="Avenir Next Condensed" charset="0"/>
          <a:cs typeface="Avenir Next Condensed" charset="0"/>
        </a:defRPr>
      </a:lvl5pPr>
      <a:lvl6pPr marL="2514585" indent="-228598" algn="l" defTabSz="914395"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83" indent="-228598" algn="l" defTabSz="914395"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80" indent="-228598" algn="l" defTabSz="914395"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77" indent="-228598" algn="l" defTabSz="914395"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95" rtl="0" eaLnBrk="1" latinLnBrk="0" hangingPunct="1">
        <a:defRPr sz="1800" kern="1200">
          <a:solidFill>
            <a:schemeClr val="tx1"/>
          </a:solidFill>
          <a:latin typeface="+mn-lt"/>
          <a:ea typeface="+mn-ea"/>
          <a:cs typeface="+mn-cs"/>
        </a:defRPr>
      </a:lvl1pPr>
      <a:lvl2pPr marL="457198" algn="l" defTabSz="914395" rtl="0" eaLnBrk="1" latinLnBrk="0" hangingPunct="1">
        <a:defRPr sz="1800" kern="1200">
          <a:solidFill>
            <a:schemeClr val="tx1"/>
          </a:solidFill>
          <a:latin typeface="+mn-lt"/>
          <a:ea typeface="+mn-ea"/>
          <a:cs typeface="+mn-cs"/>
        </a:defRPr>
      </a:lvl2pPr>
      <a:lvl3pPr marL="914395" algn="l" defTabSz="914395" rtl="0" eaLnBrk="1" latinLnBrk="0" hangingPunct="1">
        <a:defRPr sz="1800" kern="1200">
          <a:solidFill>
            <a:schemeClr val="tx1"/>
          </a:solidFill>
          <a:latin typeface="+mn-lt"/>
          <a:ea typeface="+mn-ea"/>
          <a:cs typeface="+mn-cs"/>
        </a:defRPr>
      </a:lvl3pPr>
      <a:lvl4pPr marL="1371592" algn="l" defTabSz="914395" rtl="0" eaLnBrk="1" latinLnBrk="0" hangingPunct="1">
        <a:defRPr sz="1800" kern="1200">
          <a:solidFill>
            <a:schemeClr val="tx1"/>
          </a:solidFill>
          <a:latin typeface="+mn-lt"/>
          <a:ea typeface="+mn-ea"/>
          <a:cs typeface="+mn-cs"/>
        </a:defRPr>
      </a:lvl4pPr>
      <a:lvl5pPr marL="1828789" algn="l" defTabSz="914395" rtl="0" eaLnBrk="1" latinLnBrk="0" hangingPunct="1">
        <a:defRPr sz="1800" kern="1200">
          <a:solidFill>
            <a:schemeClr val="tx1"/>
          </a:solidFill>
          <a:latin typeface="+mn-lt"/>
          <a:ea typeface="+mn-ea"/>
          <a:cs typeface="+mn-cs"/>
        </a:defRPr>
      </a:lvl5pPr>
      <a:lvl6pPr marL="2285987" algn="l" defTabSz="914395" rtl="0" eaLnBrk="1" latinLnBrk="0" hangingPunct="1">
        <a:defRPr sz="1800" kern="1200">
          <a:solidFill>
            <a:schemeClr val="tx1"/>
          </a:solidFill>
          <a:latin typeface="+mn-lt"/>
          <a:ea typeface="+mn-ea"/>
          <a:cs typeface="+mn-cs"/>
        </a:defRPr>
      </a:lvl6pPr>
      <a:lvl7pPr marL="2743185" algn="l" defTabSz="914395" rtl="0" eaLnBrk="1" latinLnBrk="0" hangingPunct="1">
        <a:defRPr sz="1800" kern="1200">
          <a:solidFill>
            <a:schemeClr val="tx1"/>
          </a:solidFill>
          <a:latin typeface="+mn-lt"/>
          <a:ea typeface="+mn-ea"/>
          <a:cs typeface="+mn-cs"/>
        </a:defRPr>
      </a:lvl7pPr>
      <a:lvl8pPr marL="3200381" algn="l" defTabSz="914395" rtl="0" eaLnBrk="1" latinLnBrk="0" hangingPunct="1">
        <a:defRPr sz="1800" kern="1200">
          <a:solidFill>
            <a:schemeClr val="tx1"/>
          </a:solidFill>
          <a:latin typeface="+mn-lt"/>
          <a:ea typeface="+mn-ea"/>
          <a:cs typeface="+mn-cs"/>
        </a:defRPr>
      </a:lvl8pPr>
      <a:lvl9pPr marL="3657579" algn="l" defTabSz="91439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15.jpe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A picture containing person, indoor, sky&#10;&#10;Description generated with very high confidence">
            <a:extLst>
              <a:ext uri="{FF2B5EF4-FFF2-40B4-BE49-F238E27FC236}">
                <a16:creationId xmlns:a16="http://schemas.microsoft.com/office/drawing/2014/main" id="{B8991295-AA0F-4C25-AE1F-144C38CD0E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3" y="-738"/>
            <a:ext cx="2854531" cy="2131621"/>
          </a:xfrm>
          <a:prstGeom prst="rect">
            <a:avLst/>
          </a:prstGeom>
        </p:spPr>
      </p:pic>
      <p:pic>
        <p:nvPicPr>
          <p:cNvPr id="14" name="Picture 14" descr="A picture containing building, outdoor, person, man&#10;&#10;Description generated with very high confidence">
            <a:extLst>
              <a:ext uri="{FF2B5EF4-FFF2-40B4-BE49-F238E27FC236}">
                <a16:creationId xmlns:a16="http://schemas.microsoft.com/office/drawing/2014/main" id="{E8C6F18E-EEB4-4DEF-8126-804FE4BEDF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54116" y="3089816"/>
            <a:ext cx="3084615" cy="2051462"/>
          </a:xfrm>
          <a:prstGeom prst="rect">
            <a:avLst/>
          </a:prstGeom>
        </p:spPr>
      </p:pic>
      <p:pic>
        <p:nvPicPr>
          <p:cNvPr id="20" name="Picture 20" descr="A person wearing a mask&#10;&#10;Description generated with high confidence">
            <a:extLst>
              <a:ext uri="{FF2B5EF4-FFF2-40B4-BE49-F238E27FC236}">
                <a16:creationId xmlns:a16="http://schemas.microsoft.com/office/drawing/2014/main" id="{F286D72F-FE1B-4BE6-9F2F-60F7B068E5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57900" y="3089816"/>
            <a:ext cx="3084616" cy="2051462"/>
          </a:xfrm>
          <a:prstGeom prst="rect">
            <a:avLst/>
          </a:prstGeom>
        </p:spPr>
      </p:pic>
      <p:pic>
        <p:nvPicPr>
          <p:cNvPr id="18" name="Picture 18" descr="A girl sitting at a table&#10;&#10;Description generated with very high confidence">
            <a:extLst>
              <a:ext uri="{FF2B5EF4-FFF2-40B4-BE49-F238E27FC236}">
                <a16:creationId xmlns:a16="http://schemas.microsoft.com/office/drawing/2014/main" id="{7D9CD22D-C0D3-4635-9FAD-6CCEFC3E135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58998" y="7689"/>
            <a:ext cx="3225633" cy="2127468"/>
          </a:xfrm>
          <a:prstGeom prst="rect">
            <a:avLst/>
          </a:prstGeom>
        </p:spPr>
      </p:pic>
      <p:pic>
        <p:nvPicPr>
          <p:cNvPr id="16" name="Picture 16" descr="A person sitting on a bench&#10;&#10;Description generated with high confidence">
            <a:extLst>
              <a:ext uri="{FF2B5EF4-FFF2-40B4-BE49-F238E27FC236}">
                <a16:creationId xmlns:a16="http://schemas.microsoft.com/office/drawing/2014/main" id="{D8C00BAD-3E4A-4ABA-96B3-717417354A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39153" y="12750"/>
            <a:ext cx="3203368" cy="2125683"/>
          </a:xfrm>
          <a:prstGeom prst="rect">
            <a:avLst/>
          </a:prstGeom>
        </p:spPr>
      </p:pic>
      <p:pic>
        <p:nvPicPr>
          <p:cNvPr id="29" name="Picture 29" descr="A young girl standing in front of a building&#10;&#10;Description generated with high confidence">
            <a:extLst>
              <a:ext uri="{FF2B5EF4-FFF2-40B4-BE49-F238E27FC236}">
                <a16:creationId xmlns:a16="http://schemas.microsoft.com/office/drawing/2014/main" id="{7028FA6A-0D71-43F3-8E8C-16251468960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94" y="3095268"/>
            <a:ext cx="3062349" cy="2053248"/>
          </a:xfrm>
          <a:prstGeom prst="rect">
            <a:avLst/>
          </a:prstGeom>
        </p:spPr>
      </p:pic>
      <p:sp>
        <p:nvSpPr>
          <p:cNvPr id="2" name="TextBox 1">
            <a:extLst>
              <a:ext uri="{FF2B5EF4-FFF2-40B4-BE49-F238E27FC236}">
                <a16:creationId xmlns:a16="http://schemas.microsoft.com/office/drawing/2014/main" id="{47D42B81-657D-4935-9C5F-4656218C546E}"/>
              </a:ext>
            </a:extLst>
          </p:cNvPr>
          <p:cNvSpPr txBox="1"/>
          <p:nvPr/>
        </p:nvSpPr>
        <p:spPr>
          <a:xfrm>
            <a:off x="1052946" y="2346362"/>
            <a:ext cx="7370618" cy="523220"/>
          </a:xfrm>
          <a:prstGeom prst="rect">
            <a:avLst/>
          </a:prstGeom>
          <a:noFill/>
        </p:spPr>
        <p:txBody>
          <a:bodyPr wrap="square" rtlCol="0">
            <a:spAutoFit/>
          </a:bodyPr>
          <a:lstStyle/>
          <a:p>
            <a:pPr algn="ctr"/>
            <a:r>
              <a:rPr lang="en-IE" sz="2800" dirty="0">
                <a:solidFill>
                  <a:srgbClr val="00B0F0"/>
                </a:solidFill>
                <a:latin typeface="+mj-lt"/>
              </a:rPr>
              <a:t>ENDING VIOLENCE AGAINST CHILDREN</a:t>
            </a:r>
          </a:p>
        </p:txBody>
      </p:sp>
    </p:spTree>
    <p:extLst>
      <p:ext uri="{BB962C8B-B14F-4D97-AF65-F5344CB8AC3E}">
        <p14:creationId xmlns:p14="http://schemas.microsoft.com/office/powerpoint/2010/main" val="638232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7"/>
        <p:cNvGrpSpPr/>
        <p:nvPr/>
      </p:nvGrpSpPr>
      <p:grpSpPr>
        <a:xfrm>
          <a:off x="0" y="0"/>
          <a:ext cx="0" cy="0"/>
          <a:chOff x="0" y="0"/>
          <a:chExt cx="0" cy="0"/>
        </a:xfrm>
      </p:grpSpPr>
      <p:pic>
        <p:nvPicPr>
          <p:cNvPr id="4" name="Picture 3" descr="A person sitting in a room&#10;&#10;Description automatically generated">
            <a:extLst>
              <a:ext uri="{FF2B5EF4-FFF2-40B4-BE49-F238E27FC236}">
                <a16:creationId xmlns:a16="http://schemas.microsoft.com/office/drawing/2014/main" id="{CF4686E7-5719-4908-9375-010C6115F8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49" y="-129463"/>
            <a:ext cx="9143980" cy="5143490"/>
          </a:xfrm>
          <a:prstGeom prst="rect">
            <a:avLst/>
          </a:prstGeom>
        </p:spPr>
      </p:pic>
      <p:sp>
        <p:nvSpPr>
          <p:cNvPr id="164" name="Freeform: Shape 163">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06"/>
            <a:ext cx="4206915" cy="438020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49" y="-1"/>
            <a:ext cx="4081393" cy="4241204"/>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8" name="Google Shape;158;p29"/>
          <p:cNvSpPr txBox="1">
            <a:spLocks noGrp="1"/>
          </p:cNvSpPr>
          <p:nvPr>
            <p:ph type="title"/>
          </p:nvPr>
        </p:nvSpPr>
        <p:spPr>
          <a:xfrm>
            <a:off x="562681" y="474742"/>
            <a:ext cx="3046982" cy="782557"/>
          </a:xfrm>
          <a:prstGeom prst="rect">
            <a:avLst/>
          </a:prstGeom>
        </p:spPr>
        <p:txBody>
          <a:bodyPr spcFirstLastPara="1" vert="horz" lIns="91440" tIns="45720" rIns="91440" bIns="45720" rtlCol="0" anchor="ctr" anchorCtr="0">
            <a:normAutofit/>
          </a:bodyPr>
          <a:lstStyle/>
          <a:p>
            <a:pPr marL="0" lvl="0" indent="0" defTabSz="914400">
              <a:spcBef>
                <a:spcPct val="0"/>
              </a:spcBef>
              <a:spcAft>
                <a:spcPts val="0"/>
              </a:spcAft>
            </a:pPr>
            <a:r>
              <a:rPr lang="en-US" sz="2500"/>
              <a:t>Topic Goals: </a:t>
            </a:r>
            <a:br>
              <a:rPr lang="en-US" sz="2500"/>
            </a:br>
            <a:r>
              <a:rPr lang="en-US" sz="2500"/>
              <a:t> </a:t>
            </a:r>
          </a:p>
        </p:txBody>
      </p:sp>
      <p:pic>
        <p:nvPicPr>
          <p:cNvPr id="11" name="Picture 10">
            <a:extLst>
              <a:ext uri="{FF2B5EF4-FFF2-40B4-BE49-F238E27FC236}">
                <a16:creationId xmlns:a16="http://schemas.microsoft.com/office/drawing/2014/main" id="{C7E1100D-68A6-41EC-B39F-BB14764F099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8277" t="24881" b="7099"/>
          <a:stretch/>
        </p:blipFill>
        <p:spPr>
          <a:xfrm>
            <a:off x="-1749" y="-129464"/>
            <a:ext cx="5504928" cy="5272963"/>
          </a:xfrm>
          <a:prstGeom prst="rect">
            <a:avLst/>
          </a:prstGeom>
        </p:spPr>
      </p:pic>
      <p:sp>
        <p:nvSpPr>
          <p:cNvPr id="159" name="Google Shape;159;p29"/>
          <p:cNvSpPr txBox="1">
            <a:spLocks noGrp="1"/>
          </p:cNvSpPr>
          <p:nvPr>
            <p:ph type="body" idx="1"/>
          </p:nvPr>
        </p:nvSpPr>
        <p:spPr>
          <a:xfrm>
            <a:off x="390181" y="1068149"/>
            <a:ext cx="3046982" cy="2807936"/>
          </a:xfrm>
          <a:prstGeom prst="rect">
            <a:avLst/>
          </a:prstGeom>
        </p:spPr>
        <p:txBody>
          <a:bodyPr spcFirstLastPara="1" vert="horz" lIns="91440" tIns="45720" rIns="91440" bIns="45720" rtlCol="0" anchor="t" anchorCtr="0">
            <a:normAutofit/>
          </a:bodyPr>
          <a:lstStyle/>
          <a:p>
            <a:pPr marL="228600" lvl="0" indent="-228600" defTabSz="914400">
              <a:buClr>
                <a:schemeClr val="dk1"/>
              </a:buClr>
              <a:buSzPts val="1100"/>
              <a:buFont typeface="Arial" panose="020B0604020202020204" pitchFamily="34" charset="0"/>
              <a:buChar char="•"/>
            </a:pPr>
            <a:r>
              <a:rPr lang="en-US" sz="1600" dirty="0"/>
              <a:t>Global Goal 4 (Quality Education) calls for safe, non-violent</a:t>
            </a:r>
            <a:r>
              <a:rPr lang="en-US" sz="1800" dirty="0"/>
              <a:t>,</a:t>
            </a:r>
            <a:r>
              <a:rPr lang="en-US" sz="1600" dirty="0"/>
              <a:t> inclusive and effective learning environments for all.</a:t>
            </a:r>
          </a:p>
          <a:p>
            <a:pPr marL="0" lvl="0" indent="0" defTabSz="914400">
              <a:buClr>
                <a:schemeClr val="dk1"/>
              </a:buClr>
              <a:buSzPts val="1100"/>
              <a:buNone/>
            </a:pPr>
            <a:endParaRPr lang="en-US" sz="1600" dirty="0"/>
          </a:p>
          <a:p>
            <a:pPr marL="228600" lvl="0" indent="-228600" defTabSz="914400">
              <a:buClr>
                <a:schemeClr val="dk1"/>
              </a:buClr>
              <a:buSzPts val="1100"/>
              <a:buFont typeface="Arial" panose="020B0604020202020204" pitchFamily="34" charset="0"/>
              <a:buChar char="•"/>
            </a:pPr>
            <a:r>
              <a:rPr lang="en-US" sz="1600" dirty="0"/>
              <a:t>Global Goal 16 (Peace and Justice) calls for ending abuse, exploitation, trafficking and all forms of violence against and torture of children. </a:t>
            </a:r>
          </a:p>
        </p:txBody>
      </p:sp>
      <p:pic>
        <p:nvPicPr>
          <p:cNvPr id="12" name="Picture 11">
            <a:extLst>
              <a:ext uri="{FF2B5EF4-FFF2-40B4-BE49-F238E27FC236}">
                <a16:creationId xmlns:a16="http://schemas.microsoft.com/office/drawing/2014/main" id="{DD367AC2-AD4C-4BFB-B832-89C31312FA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03569" y="-74311"/>
            <a:ext cx="1895901" cy="40756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3A8FB"/>
        </a:solidFill>
        <a:effectLst/>
      </p:bgPr>
    </p:bg>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02E7F3A-3A63-4824-8890-6DAB13B4010C}"/>
              </a:ext>
            </a:extLst>
          </p:cNvPr>
          <p:cNvGraphicFramePr/>
          <p:nvPr>
            <p:extLst>
              <p:ext uri="{D42A27DB-BD31-4B8C-83A1-F6EECF244321}">
                <p14:modId xmlns:p14="http://schemas.microsoft.com/office/powerpoint/2010/main" val="579400763"/>
              </p:ext>
            </p:extLst>
          </p:nvPr>
        </p:nvGraphicFramePr>
        <p:xfrm>
          <a:off x="2077812" y="308920"/>
          <a:ext cx="7066187" cy="45596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4B8332C9-1BE1-4B77-9ED4-29C0C5F50993}"/>
              </a:ext>
            </a:extLst>
          </p:cNvPr>
          <p:cNvSpPr txBox="1"/>
          <p:nvPr/>
        </p:nvSpPr>
        <p:spPr>
          <a:xfrm>
            <a:off x="-1" y="558223"/>
            <a:ext cx="2077813" cy="523220"/>
          </a:xfrm>
          <a:prstGeom prst="rect">
            <a:avLst/>
          </a:prstGeom>
          <a:solidFill>
            <a:srgbClr val="FFFF00"/>
          </a:solidFill>
        </p:spPr>
        <p:txBody>
          <a:bodyPr wrap="none" rtlCol="0">
            <a:spAutoFit/>
          </a:bodyPr>
          <a:lstStyle/>
          <a:p>
            <a:r>
              <a:rPr lang="en-IE" sz="2800" b="1" dirty="0">
                <a:latin typeface="+mn-lt"/>
              </a:rPr>
              <a:t> SUPPORT </a:t>
            </a:r>
          </a:p>
        </p:txBody>
      </p:sp>
    </p:spTree>
    <p:extLst>
      <p:ext uri="{BB962C8B-B14F-4D97-AF65-F5344CB8AC3E}">
        <p14:creationId xmlns:p14="http://schemas.microsoft.com/office/powerpoint/2010/main" val="1718264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man, indoor, young&#10;&#10;Description automatically generated">
            <a:extLst>
              <a:ext uri="{FF2B5EF4-FFF2-40B4-BE49-F238E27FC236}">
                <a16:creationId xmlns:a16="http://schemas.microsoft.com/office/drawing/2014/main" id="{AC77A170-F84E-4927-9C7A-4C8ED4F995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65" y="6"/>
            <a:ext cx="9353725" cy="6223786"/>
          </a:xfrm>
          <a:prstGeom prst="rect">
            <a:avLst/>
          </a:prstGeom>
          <a:effectLst/>
        </p:spPr>
      </p:pic>
      <p:pic>
        <p:nvPicPr>
          <p:cNvPr id="4" name="Picture 3">
            <a:extLst>
              <a:ext uri="{FF2B5EF4-FFF2-40B4-BE49-F238E27FC236}">
                <a16:creationId xmlns:a16="http://schemas.microsoft.com/office/drawing/2014/main" id="{CBEF21D6-81F5-42CF-BEF1-A7D8414D0C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48109" y="4735937"/>
            <a:ext cx="1895901" cy="407568"/>
          </a:xfrm>
          <a:prstGeom prst="rect">
            <a:avLst/>
          </a:prstGeom>
        </p:spPr>
      </p:pic>
      <p:sp>
        <p:nvSpPr>
          <p:cNvPr id="2" name="Rectangle 1">
            <a:extLst>
              <a:ext uri="{FF2B5EF4-FFF2-40B4-BE49-F238E27FC236}">
                <a16:creationId xmlns:a16="http://schemas.microsoft.com/office/drawing/2014/main" id="{5562D50E-3F26-4C93-8C5C-D5720B07FF86}"/>
              </a:ext>
            </a:extLst>
          </p:cNvPr>
          <p:cNvSpPr/>
          <p:nvPr/>
        </p:nvSpPr>
        <p:spPr>
          <a:xfrm>
            <a:off x="9768" y="2292227"/>
            <a:ext cx="1739579" cy="523220"/>
          </a:xfrm>
          <a:prstGeom prst="rect">
            <a:avLst/>
          </a:prstGeom>
          <a:solidFill>
            <a:srgbClr val="00B0F0"/>
          </a:solidFill>
        </p:spPr>
        <p:txBody>
          <a:bodyPr wrap="none">
            <a:spAutoFit/>
          </a:bodyPr>
          <a:lstStyle/>
          <a:p>
            <a:r>
              <a:rPr lang="en-US" sz="2800" b="1" kern="1200">
                <a:solidFill>
                  <a:schemeClr val="tx1"/>
                </a:solidFill>
                <a:latin typeface="Univers" panose="020B0503020202020204" pitchFamily="34" charset="0"/>
              </a:rPr>
              <a:t>PRIVACY</a:t>
            </a:r>
            <a:endParaRPr lang="en-IE" sz="3200">
              <a:solidFill>
                <a:schemeClr val="tx1"/>
              </a:solidFill>
              <a:latin typeface="Univers" panose="020B0503020202020204" pitchFamily="34" charset="0"/>
            </a:endParaRPr>
          </a:p>
        </p:txBody>
      </p:sp>
      <p:sp>
        <p:nvSpPr>
          <p:cNvPr id="7" name="Rectangle 6">
            <a:extLst>
              <a:ext uri="{FF2B5EF4-FFF2-40B4-BE49-F238E27FC236}">
                <a16:creationId xmlns:a16="http://schemas.microsoft.com/office/drawing/2014/main" id="{F47ED557-8DA2-4242-A266-CF356011EBB7}"/>
              </a:ext>
            </a:extLst>
          </p:cNvPr>
          <p:cNvSpPr/>
          <p:nvPr/>
        </p:nvSpPr>
        <p:spPr>
          <a:xfrm>
            <a:off x="12920" y="1772002"/>
            <a:ext cx="3376245" cy="523220"/>
          </a:xfrm>
          <a:prstGeom prst="rect">
            <a:avLst/>
          </a:prstGeom>
          <a:solidFill>
            <a:srgbClr val="00B0F0"/>
          </a:solidFill>
        </p:spPr>
        <p:txBody>
          <a:bodyPr wrap="none">
            <a:spAutoFit/>
          </a:bodyPr>
          <a:lstStyle/>
          <a:p>
            <a:r>
              <a:rPr lang="en-US" sz="2800" b="1" kern="1200">
                <a:solidFill>
                  <a:schemeClr val="bg1"/>
                </a:solidFill>
                <a:latin typeface="Univers" panose="020B0503020202020204" pitchFamily="34" charset="0"/>
              </a:rPr>
              <a:t>CONFIDENTIALITY</a:t>
            </a:r>
            <a:endParaRPr lang="en-IE" sz="2800">
              <a:solidFill>
                <a:schemeClr val="bg1"/>
              </a:solidFill>
              <a:latin typeface="Univers" panose="020B0503020202020204" pitchFamily="34" charset="0"/>
            </a:endParaRPr>
          </a:p>
        </p:txBody>
      </p:sp>
      <p:sp>
        <p:nvSpPr>
          <p:cNvPr id="15" name="Rectangle 14">
            <a:extLst>
              <a:ext uri="{FF2B5EF4-FFF2-40B4-BE49-F238E27FC236}">
                <a16:creationId xmlns:a16="http://schemas.microsoft.com/office/drawing/2014/main" id="{FE6418EC-8F69-412C-BBF9-067ACBB30091}"/>
              </a:ext>
            </a:extLst>
          </p:cNvPr>
          <p:cNvSpPr/>
          <p:nvPr/>
        </p:nvSpPr>
        <p:spPr>
          <a:xfrm>
            <a:off x="12923" y="2797772"/>
            <a:ext cx="5147563" cy="523220"/>
          </a:xfrm>
          <a:prstGeom prst="rect">
            <a:avLst/>
          </a:prstGeom>
          <a:solidFill>
            <a:srgbClr val="00B0F0"/>
          </a:solidFill>
        </p:spPr>
        <p:txBody>
          <a:bodyPr wrap="none">
            <a:spAutoFit/>
          </a:bodyPr>
          <a:lstStyle/>
          <a:p>
            <a:r>
              <a:rPr lang="en-US" sz="2800" b="1" kern="1200" dirty="0">
                <a:solidFill>
                  <a:schemeClr val="bg1"/>
                </a:solidFill>
                <a:latin typeface="Univers" panose="020B0503020202020204" pitchFamily="34" charset="0"/>
              </a:rPr>
              <a:t>INCLUSION &amp; PARTNERSHIP</a:t>
            </a:r>
            <a:endParaRPr lang="en-IE" sz="2800" dirty="0">
              <a:solidFill>
                <a:schemeClr val="bg1"/>
              </a:solidFill>
              <a:latin typeface="Univers" panose="020B0503020202020204" pitchFamily="34" charset="0"/>
            </a:endParaRPr>
          </a:p>
        </p:txBody>
      </p:sp>
      <p:sp>
        <p:nvSpPr>
          <p:cNvPr id="16" name="Rectangle 15">
            <a:extLst>
              <a:ext uri="{FF2B5EF4-FFF2-40B4-BE49-F238E27FC236}">
                <a16:creationId xmlns:a16="http://schemas.microsoft.com/office/drawing/2014/main" id="{B25AF200-3001-4C73-ABF1-45F0A488BDFA}"/>
              </a:ext>
            </a:extLst>
          </p:cNvPr>
          <p:cNvSpPr/>
          <p:nvPr/>
        </p:nvSpPr>
        <p:spPr>
          <a:xfrm>
            <a:off x="1758" y="3317998"/>
            <a:ext cx="2497800" cy="523220"/>
          </a:xfrm>
          <a:prstGeom prst="rect">
            <a:avLst/>
          </a:prstGeom>
          <a:solidFill>
            <a:srgbClr val="FFFF00"/>
          </a:solidFill>
        </p:spPr>
        <p:txBody>
          <a:bodyPr wrap="none">
            <a:spAutoFit/>
          </a:bodyPr>
          <a:lstStyle/>
          <a:p>
            <a:r>
              <a:rPr lang="en-US" sz="2800" b="1" kern="1200">
                <a:solidFill>
                  <a:schemeClr val="tx1"/>
                </a:solidFill>
                <a:latin typeface="Univers" panose="020B0503020202020204" pitchFamily="34" charset="0"/>
              </a:rPr>
              <a:t>AWARENESS</a:t>
            </a:r>
            <a:endParaRPr lang="en-IE" sz="2800">
              <a:solidFill>
                <a:schemeClr val="tx1"/>
              </a:solidFill>
              <a:latin typeface="Univers" panose="020B0503020202020204" pitchFamily="34" charset="0"/>
            </a:endParaRPr>
          </a:p>
        </p:txBody>
      </p:sp>
      <p:sp>
        <p:nvSpPr>
          <p:cNvPr id="17" name="Rectangle 16">
            <a:extLst>
              <a:ext uri="{FF2B5EF4-FFF2-40B4-BE49-F238E27FC236}">
                <a16:creationId xmlns:a16="http://schemas.microsoft.com/office/drawing/2014/main" id="{51530E41-71C2-48D6-B66F-446FFD801811}"/>
              </a:ext>
            </a:extLst>
          </p:cNvPr>
          <p:cNvSpPr/>
          <p:nvPr/>
        </p:nvSpPr>
        <p:spPr>
          <a:xfrm>
            <a:off x="7577" y="1251778"/>
            <a:ext cx="1779654" cy="523220"/>
          </a:xfrm>
          <a:prstGeom prst="rect">
            <a:avLst/>
          </a:prstGeom>
          <a:solidFill>
            <a:srgbClr val="00B0F0"/>
          </a:solidFill>
        </p:spPr>
        <p:txBody>
          <a:bodyPr wrap="none">
            <a:spAutoFit/>
          </a:bodyPr>
          <a:lstStyle/>
          <a:p>
            <a:r>
              <a:rPr lang="en-US" sz="2800" b="1" kern="1200" dirty="0">
                <a:solidFill>
                  <a:schemeClr val="tx1"/>
                </a:solidFill>
                <a:latin typeface="Univers" panose="020B0503020202020204" pitchFamily="34" charset="0"/>
              </a:rPr>
              <a:t>RESPECT</a:t>
            </a:r>
            <a:endParaRPr lang="en-IE" sz="2800" dirty="0">
              <a:solidFill>
                <a:schemeClr val="tx1"/>
              </a:solidFill>
              <a:latin typeface="Univers" panose="020B0503020202020204" pitchFamily="34" charset="0"/>
            </a:endParaRPr>
          </a:p>
        </p:txBody>
      </p:sp>
      <p:sp>
        <p:nvSpPr>
          <p:cNvPr id="9" name="Rectangle 8">
            <a:extLst>
              <a:ext uri="{FF2B5EF4-FFF2-40B4-BE49-F238E27FC236}">
                <a16:creationId xmlns:a16="http://schemas.microsoft.com/office/drawing/2014/main" id="{FD7B7F68-E1D3-48FD-8549-5E338D257974}"/>
              </a:ext>
            </a:extLst>
          </p:cNvPr>
          <p:cNvSpPr/>
          <p:nvPr/>
        </p:nvSpPr>
        <p:spPr>
          <a:xfrm>
            <a:off x="7573" y="727060"/>
            <a:ext cx="3991798" cy="523220"/>
          </a:xfrm>
          <a:prstGeom prst="rect">
            <a:avLst/>
          </a:prstGeom>
          <a:solidFill>
            <a:srgbClr val="FFFFFF"/>
          </a:solidFill>
        </p:spPr>
        <p:txBody>
          <a:bodyPr wrap="none">
            <a:spAutoFit/>
          </a:bodyPr>
          <a:lstStyle/>
          <a:p>
            <a:r>
              <a:rPr lang="en-US" sz="2800" b="1" kern="1200" dirty="0">
                <a:solidFill>
                  <a:schemeClr val="tx1"/>
                </a:solidFill>
                <a:latin typeface="Univers" panose="020B0503020202020204" pitchFamily="34" charset="0"/>
              </a:rPr>
              <a:t>WORKING TOGETHER</a:t>
            </a:r>
            <a:endParaRPr lang="en-IE" sz="2800" dirty="0">
              <a:solidFill>
                <a:schemeClr val="tx1"/>
              </a:solidFill>
              <a:latin typeface="Univers" panose="020B0503020202020204" pitchFamily="34" charset="0"/>
            </a:endParaRPr>
          </a:p>
        </p:txBody>
      </p:sp>
    </p:spTree>
    <p:extLst>
      <p:ext uri="{BB962C8B-B14F-4D97-AF65-F5344CB8AC3E}">
        <p14:creationId xmlns:p14="http://schemas.microsoft.com/office/powerpoint/2010/main" val="2731205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0"/>
        <p:cNvGrpSpPr/>
        <p:nvPr/>
      </p:nvGrpSpPr>
      <p:grpSpPr>
        <a:xfrm>
          <a:off x="0" y="0"/>
          <a:ext cx="0" cy="0"/>
          <a:chOff x="0" y="0"/>
          <a:chExt cx="0" cy="0"/>
        </a:xfrm>
      </p:grpSpPr>
      <p:pic>
        <p:nvPicPr>
          <p:cNvPr id="3" name="Picture 2">
            <a:extLst>
              <a:ext uri="{FF2B5EF4-FFF2-40B4-BE49-F238E27FC236}">
                <a16:creationId xmlns:a16="http://schemas.microsoft.com/office/drawing/2014/main" id="{421F9B1F-7624-4D9A-BCE5-D8B07DBBB8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2804" y="0"/>
            <a:ext cx="3759498" cy="5143500"/>
          </a:xfrm>
          <a:prstGeom prst="rect">
            <a:avLst/>
          </a:prstGeom>
          <a:effec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1586337"/>
            <a:ext cx="4732020" cy="0"/>
          </a:xfrm>
          <a:prstGeom prst="line">
            <a:avLst/>
          </a:prstGeom>
          <a:ln w="19050">
            <a:solidFill>
              <a:srgbClr val="FAA728"/>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2EC970B-181C-468E-91C0-A8205E8B6AD2}"/>
              </a:ext>
            </a:extLst>
          </p:cNvPr>
          <p:cNvSpPr txBox="1"/>
          <p:nvPr/>
        </p:nvSpPr>
        <p:spPr>
          <a:xfrm>
            <a:off x="3724073" y="1828800"/>
            <a:ext cx="4939867" cy="2839064"/>
          </a:xfrm>
          <a:prstGeom prst="rect">
            <a:avLst/>
          </a:prstGeom>
        </p:spPr>
        <p:txBody>
          <a:bodyPr vert="horz" lIns="91440" tIns="45720" rIns="91440" bIns="45720" rtlCol="0">
            <a:normAutofit fontScale="92500" lnSpcReduction="20000"/>
          </a:bodyPr>
          <a:lstStyle/>
          <a:p>
            <a:pPr marL="285750" indent="-228600">
              <a:lnSpc>
                <a:spcPct val="90000"/>
              </a:lnSpc>
              <a:spcAft>
                <a:spcPts val="600"/>
              </a:spcAft>
              <a:buFont typeface="Arial" panose="020B0604020202020204" pitchFamily="34" charset="0"/>
              <a:buChar char="•"/>
            </a:pPr>
            <a:r>
              <a:rPr lang="en-US" sz="2000" b="1" kern="1200" dirty="0">
                <a:solidFill>
                  <a:schemeClr val="tx1"/>
                </a:solidFill>
                <a:latin typeface="+mn-lt"/>
                <a:ea typeface="+mn-ea"/>
                <a:cs typeface="+mn-cs"/>
              </a:rPr>
              <a:t>Privacy</a:t>
            </a:r>
            <a:r>
              <a:rPr lang="en-US" sz="2000" kern="1200" dirty="0">
                <a:solidFill>
                  <a:schemeClr val="tx1"/>
                </a:solidFill>
                <a:latin typeface="+mn-lt"/>
                <a:ea typeface="+mn-ea"/>
                <a:cs typeface="+mn-cs"/>
              </a:rPr>
              <a:t> - We only share what we want to share</a:t>
            </a:r>
          </a:p>
          <a:p>
            <a:pPr marL="285750" indent="-228600">
              <a:lnSpc>
                <a:spcPct val="90000"/>
              </a:lnSpc>
              <a:spcAft>
                <a:spcPts val="600"/>
              </a:spcAft>
              <a:buFont typeface="Arial" panose="020B0604020202020204" pitchFamily="34" charset="0"/>
              <a:buChar char="•"/>
            </a:pPr>
            <a:r>
              <a:rPr lang="en-US" sz="2000" b="1" kern="1200" dirty="0">
                <a:solidFill>
                  <a:schemeClr val="tx1"/>
                </a:solidFill>
                <a:latin typeface="+mn-lt"/>
                <a:ea typeface="+mn-ea"/>
                <a:cs typeface="+mn-cs"/>
              </a:rPr>
              <a:t>Confidentiality</a:t>
            </a:r>
            <a:r>
              <a:rPr lang="en-US" sz="2000" kern="1200" dirty="0">
                <a:solidFill>
                  <a:schemeClr val="tx1"/>
                </a:solidFill>
                <a:latin typeface="+mn-lt"/>
                <a:ea typeface="+mn-ea"/>
                <a:cs typeface="+mn-cs"/>
              </a:rPr>
              <a:t> – What is said here stays here</a:t>
            </a:r>
          </a:p>
          <a:p>
            <a:pPr marL="285750" indent="-228600">
              <a:lnSpc>
                <a:spcPct val="90000"/>
              </a:lnSpc>
              <a:spcAft>
                <a:spcPts val="600"/>
              </a:spcAft>
              <a:buFont typeface="Arial" panose="020B0604020202020204" pitchFamily="34" charset="0"/>
              <a:buChar char="•"/>
            </a:pPr>
            <a:r>
              <a:rPr lang="en-US" sz="2000" b="1" kern="1200" dirty="0">
                <a:solidFill>
                  <a:schemeClr val="tx1"/>
                </a:solidFill>
                <a:latin typeface="+mn-lt"/>
                <a:ea typeface="+mn-ea"/>
                <a:cs typeface="+mn-cs"/>
              </a:rPr>
              <a:t>Respect</a:t>
            </a:r>
            <a:r>
              <a:rPr lang="en-US" sz="2000" kern="1200" dirty="0">
                <a:solidFill>
                  <a:schemeClr val="tx1"/>
                </a:solidFill>
                <a:latin typeface="+mn-lt"/>
                <a:ea typeface="+mn-ea"/>
                <a:cs typeface="+mn-cs"/>
              </a:rPr>
              <a:t> - Listen when people are speaking, respect difference, and don't laugh, deride or make fun of others</a:t>
            </a:r>
          </a:p>
          <a:p>
            <a:pPr marL="285750" indent="-228600">
              <a:lnSpc>
                <a:spcPct val="90000"/>
              </a:lnSpc>
              <a:spcAft>
                <a:spcPts val="600"/>
              </a:spcAft>
              <a:buFont typeface="Arial" panose="020B0604020202020204" pitchFamily="34" charset="0"/>
              <a:buChar char="•"/>
            </a:pPr>
            <a:r>
              <a:rPr lang="en-US" sz="2000" b="1" kern="1200" dirty="0">
                <a:solidFill>
                  <a:schemeClr val="tx1"/>
                </a:solidFill>
                <a:latin typeface="+mn-lt"/>
                <a:ea typeface="+mn-ea"/>
                <a:cs typeface="+mn-cs"/>
              </a:rPr>
              <a:t>Inclusion</a:t>
            </a:r>
            <a:r>
              <a:rPr lang="en-US" sz="2000" kern="1200" dirty="0">
                <a:solidFill>
                  <a:schemeClr val="tx1"/>
                </a:solidFill>
                <a:latin typeface="+mn-lt"/>
                <a:ea typeface="+mn-ea"/>
                <a:cs typeface="+mn-cs"/>
              </a:rPr>
              <a:t> – We make sure everybody has an opportunity to contribute and no one is left out of a group or discussion</a:t>
            </a:r>
            <a:endParaRPr lang="en-US" sz="2000" b="1" kern="1200" dirty="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endParaRPr lang="en-US" sz="1500" kern="1200" dirty="0">
              <a:solidFill>
                <a:schemeClr val="tx1"/>
              </a:solidFill>
              <a:latin typeface="+mn-lt"/>
              <a:ea typeface="+mn-ea"/>
              <a:cs typeface="+mn-cs"/>
            </a:endParaRPr>
          </a:p>
        </p:txBody>
      </p:sp>
      <p:sp>
        <p:nvSpPr>
          <p:cNvPr id="7" name="TextBox 6">
            <a:extLst>
              <a:ext uri="{FF2B5EF4-FFF2-40B4-BE49-F238E27FC236}">
                <a16:creationId xmlns:a16="http://schemas.microsoft.com/office/drawing/2014/main" id="{ED2550F7-D278-4E90-AAF8-A8D28A22EED4}"/>
              </a:ext>
            </a:extLst>
          </p:cNvPr>
          <p:cNvSpPr txBox="1"/>
          <p:nvPr/>
        </p:nvSpPr>
        <p:spPr>
          <a:xfrm>
            <a:off x="3927764" y="748145"/>
            <a:ext cx="4166754" cy="461665"/>
          </a:xfrm>
          <a:prstGeom prst="rect">
            <a:avLst/>
          </a:prstGeom>
          <a:noFill/>
        </p:spPr>
        <p:txBody>
          <a:bodyPr wrap="square" rtlCol="0">
            <a:spAutoFit/>
          </a:bodyPr>
          <a:lstStyle/>
          <a:p>
            <a:r>
              <a:rPr lang="en-IE" sz="2400" dirty="0"/>
              <a:t>Working Well Together</a:t>
            </a:r>
          </a:p>
        </p:txBody>
      </p:sp>
      <p:sp>
        <p:nvSpPr>
          <p:cNvPr id="5" name="TextBox 4">
            <a:extLst>
              <a:ext uri="{FF2B5EF4-FFF2-40B4-BE49-F238E27FC236}">
                <a16:creationId xmlns:a16="http://schemas.microsoft.com/office/drawing/2014/main" id="{E46B7DDB-1375-48F2-B69D-3FA9DD186788}"/>
              </a:ext>
            </a:extLst>
          </p:cNvPr>
          <p:cNvSpPr txBox="1"/>
          <p:nvPr/>
        </p:nvSpPr>
        <p:spPr>
          <a:xfrm>
            <a:off x="3476692" y="0"/>
            <a:ext cx="5667307" cy="5158771"/>
          </a:xfrm>
          <a:prstGeom prst="rect">
            <a:avLst/>
          </a:prstGeom>
          <a:solidFill>
            <a:srgbClr val="03A8FB"/>
          </a:solidFill>
        </p:spPr>
        <p:txBody>
          <a:bodyPr wrap="square" lIns="360000" tIns="576000" rIns="720000" bIns="540000" rtlCol="0">
            <a:spAutoFit/>
          </a:bodyPr>
          <a:lstStyle/>
          <a:p>
            <a:pPr algn="ctr">
              <a:tabLst>
                <a:tab pos="4127500" algn="l"/>
                <a:tab pos="4305300" algn="l"/>
              </a:tabLst>
            </a:pPr>
            <a:endParaRPr lang="en-IE" dirty="0"/>
          </a:p>
          <a:p>
            <a:pPr marL="360363" algn="just" defTabSz="441325">
              <a:tabLst>
                <a:tab pos="4127500" algn="l"/>
                <a:tab pos="4305300" algn="l"/>
                <a:tab pos="4845050" algn="l"/>
              </a:tabLst>
            </a:pPr>
            <a:r>
              <a:rPr lang="en-IE" sz="1800" dirty="0">
                <a:solidFill>
                  <a:schemeClr val="bg1"/>
                </a:solidFill>
              </a:rPr>
              <a:t>This workshop might touch on some personal experiences you, a family member or friend has dealt with. Because this is an open forum we encourage you not to share personal stories today with the group. If you are in need of professional help we can share with you contact details for organisations that can provide support. If you get upset during the workshop please feel free to leave at anytime and or seek out support from the guidance counsellor or another care provider. </a:t>
            </a:r>
            <a:endParaRPr lang="en-IE" dirty="0">
              <a:solidFill>
                <a:schemeClr val="bg1"/>
              </a:solidFill>
            </a:endParaRPr>
          </a:p>
          <a:p>
            <a:pPr algn="ctr">
              <a:tabLst>
                <a:tab pos="4127500" algn="l"/>
                <a:tab pos="4305300" algn="l"/>
              </a:tabLst>
            </a:pPr>
            <a:endParaRPr lang="en-IE" dirty="0">
              <a:solidFill>
                <a:schemeClr val="bg1"/>
              </a:solidFill>
            </a:endParaRPr>
          </a:p>
        </p:txBody>
      </p:sp>
      <p:pic>
        <p:nvPicPr>
          <p:cNvPr id="8" name="Picture 7">
            <a:extLst>
              <a:ext uri="{FF2B5EF4-FFF2-40B4-BE49-F238E27FC236}">
                <a16:creationId xmlns:a16="http://schemas.microsoft.com/office/drawing/2014/main" id="{9EA85205-B429-4CD4-B296-F8142CA4C7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34847" y="4502758"/>
            <a:ext cx="1895901" cy="4075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F4D4AC-06B3-4A93-AE4F-8BFA5D9710DD}"/>
              </a:ext>
            </a:extLst>
          </p:cNvPr>
          <p:cNvSpPr/>
          <p:nvPr/>
        </p:nvSpPr>
        <p:spPr>
          <a:xfrm>
            <a:off x="4457224" y="2417877"/>
            <a:ext cx="229550" cy="307777"/>
          </a:xfrm>
          <a:prstGeom prst="rect">
            <a:avLst/>
          </a:prstGeom>
        </p:spPr>
        <p:txBody>
          <a:bodyPr wrap="none">
            <a:spAutoFit/>
          </a:bodyPr>
          <a:lstStyle/>
          <a:p>
            <a:r>
              <a:rPr lang="en-IE">
                <a:latin typeface="Times New Roman" panose="02020603050405020304" pitchFamily="18" charset="0"/>
              </a:rPr>
              <a:t> </a:t>
            </a:r>
            <a:endParaRPr lang="en-IE"/>
          </a:p>
        </p:txBody>
      </p:sp>
      <p:pic>
        <p:nvPicPr>
          <p:cNvPr id="1026" name="Picture 2">
            <a:extLst>
              <a:ext uri="{FF2B5EF4-FFF2-40B4-BE49-F238E27FC236}">
                <a16:creationId xmlns:a16="http://schemas.microsoft.com/office/drawing/2014/main" id="{C2870145-6B8C-4803-9949-3664FEA0FF2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9596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close up of a logo&#10;&#10;Description automatically generated">
            <a:extLst>
              <a:ext uri="{FF2B5EF4-FFF2-40B4-BE49-F238E27FC236}">
                <a16:creationId xmlns:a16="http://schemas.microsoft.com/office/drawing/2014/main" id="{944BC1FB-F30D-4C4F-AEC6-8ABE2778742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55575" y="3331029"/>
            <a:ext cx="2188430" cy="1538968"/>
          </a:xfrm>
          <a:prstGeom prst="rect">
            <a:avLst/>
          </a:prstGeom>
        </p:spPr>
      </p:pic>
      <p:pic>
        <p:nvPicPr>
          <p:cNvPr id="7" name="Picture 6" descr="A close up of a sign&#10;&#10;Description automatically generated">
            <a:extLst>
              <a:ext uri="{FF2B5EF4-FFF2-40B4-BE49-F238E27FC236}">
                <a16:creationId xmlns:a16="http://schemas.microsoft.com/office/drawing/2014/main" id="{F95F3F83-7AE1-492A-806D-B6677F9579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26359" y="417394"/>
            <a:ext cx="1046861" cy="1395077"/>
          </a:xfrm>
          <a:prstGeom prst="rect">
            <a:avLst/>
          </a:prstGeom>
        </p:spPr>
      </p:pic>
    </p:spTree>
    <p:extLst>
      <p:ext uri="{BB962C8B-B14F-4D97-AF65-F5344CB8AC3E}">
        <p14:creationId xmlns:p14="http://schemas.microsoft.com/office/powerpoint/2010/main" val="3502169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group of people posing for a photo&#10;&#10;Description automatically generated">
            <a:extLst>
              <a:ext uri="{FF2B5EF4-FFF2-40B4-BE49-F238E27FC236}">
                <a16:creationId xmlns:a16="http://schemas.microsoft.com/office/drawing/2014/main" id="{DD1B7E69-7ED8-4BB2-8A4A-BF1F290EF730}"/>
              </a:ext>
            </a:extLst>
          </p:cNvPr>
          <p:cNvPicPr>
            <a:picLocks noChangeAspect="1"/>
          </p:cNvPicPr>
          <p:nvPr/>
        </p:nvPicPr>
        <p:blipFill>
          <a:blip r:embed="rId3"/>
          <a:stretch>
            <a:fillRect/>
          </a:stretch>
        </p:blipFill>
        <p:spPr>
          <a:xfrm>
            <a:off x="-224851" y="-223862"/>
            <a:ext cx="9833546" cy="5458098"/>
          </a:xfrm>
          <a:prstGeom prst="rect">
            <a:avLst/>
          </a:prstGeom>
        </p:spPr>
      </p:pic>
      <p:cxnSp>
        <p:nvCxnSpPr>
          <p:cNvPr id="8" name="Straight Connector 7">
            <a:extLst>
              <a:ext uri="{FF2B5EF4-FFF2-40B4-BE49-F238E27FC236}">
                <a16:creationId xmlns:a16="http://schemas.microsoft.com/office/drawing/2014/main" id="{1496337B-05AF-440A-AD93-76D047B23D0E}"/>
              </a:ext>
            </a:extLst>
          </p:cNvPr>
          <p:cNvCxnSpPr>
            <a:cxnSpLocks/>
          </p:cNvCxnSpPr>
          <p:nvPr/>
        </p:nvCxnSpPr>
        <p:spPr>
          <a:xfrm>
            <a:off x="0" y="4167265"/>
            <a:ext cx="9144000" cy="0"/>
          </a:xfrm>
          <a:prstGeom prst="line">
            <a:avLst/>
          </a:prstGeom>
          <a:ln w="76200">
            <a:solidFill>
              <a:srgbClr val="FFFFFF"/>
            </a:solidFill>
            <a:prstDash val="dash"/>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36425F9-1418-43BF-869C-53B8736F56EA}"/>
              </a:ext>
            </a:extLst>
          </p:cNvPr>
          <p:cNvSpPr txBox="1"/>
          <p:nvPr/>
        </p:nvSpPr>
        <p:spPr>
          <a:xfrm>
            <a:off x="-224851" y="714624"/>
            <a:ext cx="2643672" cy="523220"/>
          </a:xfrm>
          <a:prstGeom prst="rect">
            <a:avLst/>
          </a:prstGeom>
          <a:solidFill>
            <a:schemeClr val="bg1"/>
          </a:solidFill>
        </p:spPr>
        <p:txBody>
          <a:bodyPr wrap="none" rtlCol="0">
            <a:spAutoFit/>
          </a:bodyPr>
          <a:lstStyle/>
          <a:p>
            <a:r>
              <a:rPr lang="en-IE" sz="2800" b="1" dirty="0">
                <a:latin typeface="+mn-lt"/>
              </a:rPr>
              <a:t>CROSS THE LINE </a:t>
            </a:r>
          </a:p>
        </p:txBody>
      </p:sp>
    </p:spTree>
    <p:extLst>
      <p:ext uri="{BB962C8B-B14F-4D97-AF65-F5344CB8AC3E}">
        <p14:creationId xmlns:p14="http://schemas.microsoft.com/office/powerpoint/2010/main" val="848112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N042992">
            <a:hlinkClick r:id="" action="ppaction://media"/>
            <a:extLst>
              <a:ext uri="{FF2B5EF4-FFF2-40B4-BE49-F238E27FC236}">
                <a16:creationId xmlns:a16="http://schemas.microsoft.com/office/drawing/2014/main" id="{908C25BC-1F73-45E8-B4E9-7627A84E51B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64084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7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skiing, table, snow, pair&#10;&#10;Description automatically generated">
            <a:extLst>
              <a:ext uri="{FF2B5EF4-FFF2-40B4-BE49-F238E27FC236}">
                <a16:creationId xmlns:a16="http://schemas.microsoft.com/office/drawing/2014/main" id="{4678C73A-5470-48FE-965A-6485AA3C8E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9143980" cy="5143490"/>
          </a:xfrm>
          <a:prstGeom prst="rect">
            <a:avLst/>
          </a:prstGeom>
        </p:spPr>
      </p:pic>
      <p:sp>
        <p:nvSpPr>
          <p:cNvPr id="6" name="TextBox 5">
            <a:extLst>
              <a:ext uri="{FF2B5EF4-FFF2-40B4-BE49-F238E27FC236}">
                <a16:creationId xmlns:a16="http://schemas.microsoft.com/office/drawing/2014/main" id="{4D23F82D-5301-4C85-9253-0495F9E5BB4D}"/>
              </a:ext>
            </a:extLst>
          </p:cNvPr>
          <p:cNvSpPr txBox="1"/>
          <p:nvPr/>
        </p:nvSpPr>
        <p:spPr>
          <a:xfrm>
            <a:off x="0" y="688499"/>
            <a:ext cx="3674404" cy="523220"/>
          </a:xfrm>
          <a:prstGeom prst="rect">
            <a:avLst/>
          </a:prstGeom>
          <a:solidFill>
            <a:schemeClr val="bg1"/>
          </a:solidFill>
        </p:spPr>
        <p:txBody>
          <a:bodyPr wrap="none" rtlCol="0">
            <a:spAutoFit/>
          </a:bodyPr>
          <a:lstStyle/>
          <a:p>
            <a:r>
              <a:rPr lang="en-IE" sz="2800" b="1" dirty="0">
                <a:latin typeface="+mn-lt"/>
              </a:rPr>
              <a:t>WHERE IN THE WORLD </a:t>
            </a:r>
          </a:p>
        </p:txBody>
      </p:sp>
    </p:spTree>
    <p:extLst>
      <p:ext uri="{BB962C8B-B14F-4D97-AF65-F5344CB8AC3E}">
        <p14:creationId xmlns:p14="http://schemas.microsoft.com/office/powerpoint/2010/main" val="2496557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3A8FB"/>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404A4F7-DFE6-4DDD-A77F-A24D460797FD}"/>
              </a:ext>
            </a:extLst>
          </p:cNvPr>
          <p:cNvSpPr>
            <a:spLocks noGrp="1"/>
          </p:cNvSpPr>
          <p:nvPr>
            <p:ph type="title"/>
          </p:nvPr>
        </p:nvSpPr>
        <p:spPr>
          <a:xfrm>
            <a:off x="0" y="661771"/>
            <a:ext cx="6594764" cy="515865"/>
          </a:xfrm>
          <a:solidFill>
            <a:schemeClr val="bg1"/>
          </a:solidFill>
        </p:spPr>
        <p:txBody>
          <a:bodyPr>
            <a:normAutofit fontScale="90000"/>
          </a:bodyPr>
          <a:lstStyle/>
          <a:p>
            <a:r>
              <a:rPr lang="en-GB" b="1" dirty="0"/>
              <a:t> TACKLING VIOLENCE AT SCHOOL</a:t>
            </a:r>
            <a:endParaRPr lang="en-US" b="1" dirty="0"/>
          </a:p>
        </p:txBody>
      </p:sp>
      <p:graphicFrame>
        <p:nvGraphicFramePr>
          <p:cNvPr id="2" name="Diagram 1">
            <a:extLst>
              <a:ext uri="{FF2B5EF4-FFF2-40B4-BE49-F238E27FC236}">
                <a16:creationId xmlns:a16="http://schemas.microsoft.com/office/drawing/2014/main" id="{2B95C747-4858-4B9F-B155-D0159DA5C063}"/>
              </a:ext>
            </a:extLst>
          </p:cNvPr>
          <p:cNvGraphicFramePr/>
          <p:nvPr>
            <p:extLst>
              <p:ext uri="{D42A27DB-BD31-4B8C-83A1-F6EECF244321}">
                <p14:modId xmlns:p14="http://schemas.microsoft.com/office/powerpoint/2010/main" val="681382416"/>
              </p:ext>
            </p:extLst>
          </p:nvPr>
        </p:nvGraphicFramePr>
        <p:xfrm>
          <a:off x="628650" y="1343892"/>
          <a:ext cx="851535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3925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160B8A4-5AA0-4135-B46E-298A7BF81A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279364"/>
            <a:ext cx="9143998" cy="5422864"/>
          </a:xfrm>
          <a:prstGeom prst="rect">
            <a:avLst/>
          </a:prstGeom>
        </p:spPr>
      </p:pic>
      <p:sp>
        <p:nvSpPr>
          <p:cNvPr id="8" name="TextBox 7">
            <a:extLst>
              <a:ext uri="{FF2B5EF4-FFF2-40B4-BE49-F238E27FC236}">
                <a16:creationId xmlns:a16="http://schemas.microsoft.com/office/drawing/2014/main" id="{371A399E-DEBD-446E-992F-984B3BC08E3C}"/>
              </a:ext>
            </a:extLst>
          </p:cNvPr>
          <p:cNvSpPr txBox="1"/>
          <p:nvPr/>
        </p:nvSpPr>
        <p:spPr>
          <a:xfrm>
            <a:off x="-3" y="727450"/>
            <a:ext cx="2804986" cy="584775"/>
          </a:xfrm>
          <a:prstGeom prst="rect">
            <a:avLst/>
          </a:prstGeom>
          <a:solidFill>
            <a:schemeClr val="bg1"/>
          </a:solidFill>
        </p:spPr>
        <p:txBody>
          <a:bodyPr wrap="square" rtlCol="0">
            <a:spAutoFit/>
          </a:bodyPr>
          <a:lstStyle/>
          <a:p>
            <a:r>
              <a:rPr lang="en-IE" sz="3200" b="1" dirty="0">
                <a:solidFill>
                  <a:schemeClr val="tx1"/>
                </a:solidFill>
                <a:latin typeface="+mj-lt"/>
              </a:rPr>
              <a:t> LIKE YOU…</a:t>
            </a:r>
          </a:p>
        </p:txBody>
      </p:sp>
    </p:spTree>
    <p:extLst>
      <p:ext uri="{BB962C8B-B14F-4D97-AF65-F5344CB8AC3E}">
        <p14:creationId xmlns:p14="http://schemas.microsoft.com/office/powerpoint/2010/main" val="3074798362"/>
      </p:ext>
    </p:extLst>
  </p:cSld>
  <p:clrMapOvr>
    <a:masterClrMapping/>
  </p:clrMapOvr>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UNICEF">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ansition Year Training Workshop" id="{55723B9D-4936-43E4-93A3-BFDFFBE17D67}" vid="{FCADBB41-3E23-436D-8FD8-40C85E715BD2}"/>
    </a:ext>
  </a:extLst>
</a:theme>
</file>

<file path=ppt/theme/theme2.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UNICEF">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ansition Year Training Workshop.potx" id="{9C9CD081-58F1-4DCD-BE92-DDB42D85BC47}" vid="{93A81CCA-D151-4DEC-95BD-5ED5D1C73ED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97754E0635435469BC05ED0011C52AB" ma:contentTypeVersion="11" ma:contentTypeDescription="Create a new document." ma:contentTypeScope="" ma:versionID="29b85ded421ee1d997238f93fc161d90">
  <xsd:schema xmlns:xsd="http://www.w3.org/2001/XMLSchema" xmlns:xs="http://www.w3.org/2001/XMLSchema" xmlns:p="http://schemas.microsoft.com/office/2006/metadata/properties" xmlns:ns2="f146cff5-8d07-4361-a082-4e16c196f8ce" xmlns:ns3="2f2b1fa9-6155-42a0-939e-77327d739dee" targetNamespace="http://schemas.microsoft.com/office/2006/metadata/properties" ma:root="true" ma:fieldsID="31519a1e5f65cb31f9b8e9049c9f8f36" ns2:_="" ns3:_="">
    <xsd:import namespace="f146cff5-8d07-4361-a082-4e16c196f8ce"/>
    <xsd:import namespace="2f2b1fa9-6155-42a0-939e-77327d739dee"/>
    <xsd:element name="properties">
      <xsd:complexType>
        <xsd:sequence>
          <xsd:element name="documentManagement">
            <xsd:complexType>
              <xsd:all>
                <xsd:element ref="ns2:MediaServiceMetadata" minOccurs="0"/>
                <xsd:element ref="ns2:MediaServiceFastMetadata" minOccurs="0"/>
                <xsd:element ref="ns2:MediaServiceEventHashCode" minOccurs="0"/>
                <xsd:element ref="ns2:MediaServiceGenerationTime" minOccurs="0"/>
                <xsd:element ref="ns3:SharedWithUsers" minOccurs="0"/>
                <xsd:element ref="ns3:SharedWithDetails" minOccurs="0"/>
                <xsd:element ref="ns2:MediaServiceAutoTags" minOccurs="0"/>
                <xsd:element ref="ns2:MediaServiceOCR"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46cff5-8d07-4361-a082-4e16c196f8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2b1fa9-6155-42a0-939e-77327d739de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CAE3F1-6C8E-4277-A181-A37EEA49A40C}">
  <ds:schemaRefs>
    <ds:schemaRef ds:uri="http://schemas.microsoft.com/sharepoint/v3/contenttype/forms"/>
  </ds:schemaRefs>
</ds:datastoreItem>
</file>

<file path=customXml/itemProps2.xml><?xml version="1.0" encoding="utf-8"?>
<ds:datastoreItem xmlns:ds="http://schemas.openxmlformats.org/officeDocument/2006/customXml" ds:itemID="{7D6491AA-A270-4528-BD97-F61324DE8034}">
  <ds:schemaRefs>
    <ds:schemaRef ds:uri="http://schemas.microsoft.com/office/2006/metadata/properties"/>
    <ds:schemaRef ds:uri="http://www.w3.org/XML/1998/namespace"/>
    <ds:schemaRef ds:uri="c67772c5-eecc-4942-9b59-16c8e67e2f53"/>
    <ds:schemaRef ds:uri="http://schemas.microsoft.com/office/2006/documentManagement/types"/>
    <ds:schemaRef ds:uri="http://purl.org/dc/terms/"/>
    <ds:schemaRef ds:uri="http://schemas.microsoft.com/office/infopath/2007/PartnerControls"/>
    <ds:schemaRef ds:uri="http://purl.org/dc/dcmitype/"/>
    <ds:schemaRef ds:uri="http://schemas.openxmlformats.org/package/2006/metadata/core-properties"/>
    <ds:schemaRef ds:uri="6e7bec0e-1848-41a9-8b48-8d47abeac4ff"/>
    <ds:schemaRef ds:uri="http://purl.org/dc/elements/1.1/"/>
  </ds:schemaRefs>
</ds:datastoreItem>
</file>

<file path=customXml/itemProps3.xml><?xml version="1.0" encoding="utf-8"?>
<ds:datastoreItem xmlns:ds="http://schemas.openxmlformats.org/officeDocument/2006/customXml" ds:itemID="{D1187FBE-7084-4E21-9171-F65B2E57B7BF}"/>
</file>

<file path=docProps/app.xml><?xml version="1.0" encoding="utf-8"?>
<Properties xmlns="http://schemas.openxmlformats.org/officeDocument/2006/extended-properties" xmlns:vt="http://schemas.openxmlformats.org/officeDocument/2006/docPropsVTypes">
  <TotalTime>0</TotalTime>
  <Words>3378</Words>
  <Application>Microsoft Office PowerPoint</Application>
  <PresentationFormat>On-screen Show (16:9)</PresentationFormat>
  <Paragraphs>164</Paragraphs>
  <Slides>11</Slides>
  <Notes>11</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11</vt:i4>
      </vt:variant>
    </vt:vector>
  </HeadingPairs>
  <TitlesOfParts>
    <vt:vector size="21" baseType="lpstr">
      <vt:lpstr>Univers</vt:lpstr>
      <vt:lpstr>Arial</vt:lpstr>
      <vt:lpstr>Avenir Next Condensed</vt:lpstr>
      <vt:lpstr>Calibri</vt:lpstr>
      <vt:lpstr>Times New Roman</vt:lpstr>
      <vt:lpstr>Calibri Light</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TACKLING VIOLENCE AT SCHOOL</vt:lpstr>
      <vt:lpstr>PowerPoint Presentation</vt:lpstr>
      <vt:lpstr>Topic Goals: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Vivienne Parry</dc:creator>
  <cp:lastModifiedBy>Vivienne Parry</cp:lastModifiedBy>
  <cp:revision>2</cp:revision>
  <dcterms:created xsi:type="dcterms:W3CDTF">2020-07-01T16:13:55Z</dcterms:created>
  <dcterms:modified xsi:type="dcterms:W3CDTF">2020-07-01T17:22:27Z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0x010100897754E0635435469BC05ED0011C52AB</vt:lpwstr>
  </property>
</Properties>
</file>