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4"/>
    <p:sldMasterId id="2147483709" r:id="rId5"/>
    <p:sldMasterId id="2147483710" r:id="rId6"/>
    <p:sldMasterId id="2147483712" r:id="rId7"/>
  </p:sldMasterIdLst>
  <p:notesMasterIdLst>
    <p:notesMasterId r:id="rId26"/>
  </p:notesMasterIdLst>
  <p:sldIdLst>
    <p:sldId id="366" r:id="rId8"/>
    <p:sldId id="312" r:id="rId9"/>
    <p:sldId id="314" r:id="rId10"/>
    <p:sldId id="317" r:id="rId11"/>
    <p:sldId id="355" r:id="rId12"/>
    <p:sldId id="283" r:id="rId13"/>
    <p:sldId id="354" r:id="rId14"/>
    <p:sldId id="356" r:id="rId15"/>
    <p:sldId id="357" r:id="rId16"/>
    <p:sldId id="363" r:id="rId17"/>
    <p:sldId id="358" r:id="rId18"/>
    <p:sldId id="359" r:id="rId19"/>
    <p:sldId id="361" r:id="rId20"/>
    <p:sldId id="360" r:id="rId21"/>
    <p:sldId id="364" r:id="rId22"/>
    <p:sldId id="365" r:id="rId23"/>
    <p:sldId id="325" r:id="rId24"/>
    <p:sldId id="362" r:id="rId25"/>
  </p:sldIdLst>
  <p:sldSz cx="9144000" cy="5143500" type="screen16x9"/>
  <p:notesSz cx="6858000" cy="2867025"/>
  <p:embeddedFontLst>
    <p:embeddedFont>
      <p:font typeface="Arial Black" panose="020B0A04020102020204" pitchFamily="34" charset="0"/>
      <p:bold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Univers" panose="020B0503020202020204" pitchFamily="3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DB813"/>
    <a:srgbClr val="FF3399"/>
    <a:srgbClr val="FFFFFF"/>
    <a:srgbClr val="0068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EE6DD2-0462-434B-8E08-9F4E7364D24B}" v="8" dt="2020-07-30T20:36:54.4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6063" autoAdjust="0"/>
  </p:normalViewPr>
  <p:slideViewPr>
    <p:cSldViewPr snapToGrid="0">
      <p:cViewPr varScale="1">
        <p:scale>
          <a:sx n="69" d="100"/>
          <a:sy n="69" d="100"/>
        </p:scale>
        <p:origin x="1074" y="6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96"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font" Target="fonts/font8.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3.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6.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7.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ienne Parry" userId="S::vivienne@unicef.ie::522bcddf-614a-4630-9554-ce4744478a94" providerId="AD" clId="Web-{B5EF9FB4-DA58-F2B7-1896-67D64CF297E0}"/>
    <pc:docChg chg="addSld modSld sldOrd">
      <pc:chgData name="Vivienne Parry" userId="S::vivienne@unicef.ie::522bcddf-614a-4630-9554-ce4744478a94" providerId="AD" clId="Web-{B5EF9FB4-DA58-F2B7-1896-67D64CF297E0}" dt="2020-03-05T10:54:33.170" v="11"/>
      <pc:docMkLst>
        <pc:docMk/>
      </pc:docMkLst>
      <pc:sldChg chg="addSp delSp modSp">
        <pc:chgData name="Vivienne Parry" userId="S::vivienne@unicef.ie::522bcddf-614a-4630-9554-ce4744478a94" providerId="AD" clId="Web-{B5EF9FB4-DA58-F2B7-1896-67D64CF297E0}" dt="2020-03-05T09:41:53.778" v="5" actId="14100"/>
        <pc:sldMkLst>
          <pc:docMk/>
          <pc:sldMk cId="1959197375" sldId="314"/>
        </pc:sldMkLst>
        <pc:picChg chg="del">
          <ac:chgData name="Vivienne Parry" userId="S::vivienne@unicef.ie::522bcddf-614a-4630-9554-ce4744478a94" providerId="AD" clId="Web-{B5EF9FB4-DA58-F2B7-1896-67D64CF297E0}" dt="2020-03-05T09:41:27.622" v="1"/>
          <ac:picMkLst>
            <pc:docMk/>
            <pc:sldMk cId="1959197375" sldId="314"/>
            <ac:picMk id="2" creationId="{45BB6CB5-2DD6-4EDC-BB1D-A88522A30145}"/>
          </ac:picMkLst>
        </pc:picChg>
        <pc:picChg chg="add mod">
          <ac:chgData name="Vivienne Parry" userId="S::vivienne@unicef.ie::522bcddf-614a-4630-9554-ce4744478a94" providerId="AD" clId="Web-{B5EF9FB4-DA58-F2B7-1896-67D64CF297E0}" dt="2020-03-05T09:41:53.778" v="5" actId="14100"/>
          <ac:picMkLst>
            <pc:docMk/>
            <pc:sldMk cId="1959197375" sldId="314"/>
            <ac:picMk id="3" creationId="{4FFD24BC-0FD1-4C94-8C7B-5D4156FF6A92}"/>
          </ac:picMkLst>
        </pc:picChg>
      </pc:sldChg>
      <pc:sldChg chg="ord modNotes">
        <pc:chgData name="Vivienne Parry" userId="S::vivienne@unicef.ie::522bcddf-614a-4630-9554-ce4744478a94" providerId="AD" clId="Web-{B5EF9FB4-DA58-F2B7-1896-67D64CF297E0}" dt="2020-03-05T10:15:07.047" v="9"/>
        <pc:sldMkLst>
          <pc:docMk/>
          <pc:sldMk cId="3502169806" sldId="317"/>
        </pc:sldMkLst>
      </pc:sldChg>
      <pc:sldChg chg="addSp modSp new">
        <pc:chgData name="Vivienne Parry" userId="S::vivienne@unicef.ie::522bcddf-614a-4630-9554-ce4744478a94" providerId="AD" clId="Web-{B5EF9FB4-DA58-F2B7-1896-67D64CF297E0}" dt="2020-03-05T10:54:33.170" v="11"/>
        <pc:sldMkLst>
          <pc:docMk/>
          <pc:sldMk cId="2032411235" sldId="355"/>
        </pc:sldMkLst>
        <pc:picChg chg="add mod">
          <ac:chgData name="Vivienne Parry" userId="S::vivienne@unicef.ie::522bcddf-614a-4630-9554-ce4744478a94" providerId="AD" clId="Web-{B5EF9FB4-DA58-F2B7-1896-67D64CF297E0}" dt="2020-03-05T10:54:33.170" v="11"/>
          <ac:picMkLst>
            <pc:docMk/>
            <pc:sldMk cId="2032411235" sldId="355"/>
            <ac:picMk id="2" creationId="{111F09EF-6960-4F59-BA33-ED72C808BB09}"/>
          </ac:picMkLst>
        </pc:picChg>
      </pc:sldChg>
    </pc:docChg>
  </pc:docChgLst>
  <pc:docChgLst>
    <pc:chgData name="Vivienne Parry" userId="522bcddf-614a-4630-9554-ce4744478a94" providerId="ADAL" clId="{A682F1A9-577B-44DC-883F-2B16CB0776B9}"/>
    <pc:docChg chg="undo custSel mod addSld delSld modSld sldOrd">
      <pc:chgData name="Vivienne Parry" userId="522bcddf-614a-4630-9554-ce4744478a94" providerId="ADAL" clId="{A682F1A9-577B-44DC-883F-2B16CB0776B9}" dt="2020-03-05T15:48:44.087" v="826" actId="14100"/>
      <pc:docMkLst>
        <pc:docMk/>
      </pc:docMkLst>
      <pc:sldChg chg="addSp delSp modSp">
        <pc:chgData name="Vivienne Parry" userId="522bcddf-614a-4630-9554-ce4744478a94" providerId="ADAL" clId="{A682F1A9-577B-44DC-883F-2B16CB0776B9}" dt="2020-03-05T11:06:46.640" v="280" actId="1076"/>
        <pc:sldMkLst>
          <pc:docMk/>
          <pc:sldMk cId="0" sldId="283"/>
        </pc:sldMkLst>
        <pc:spChg chg="del">
          <ac:chgData name="Vivienne Parry" userId="522bcddf-614a-4630-9554-ce4744478a94" providerId="ADAL" clId="{A682F1A9-577B-44DC-883F-2B16CB0776B9}" dt="2020-03-05T11:06:38.849" v="279" actId="478"/>
          <ac:spMkLst>
            <pc:docMk/>
            <pc:sldMk cId="0" sldId="283"/>
            <ac:spMk id="8" creationId="{9119B924-966A-4F37-84FC-C1F2BC65CC40}"/>
          </ac:spMkLst>
        </pc:spChg>
        <pc:picChg chg="mod">
          <ac:chgData name="Vivienne Parry" userId="522bcddf-614a-4630-9554-ce4744478a94" providerId="ADAL" clId="{A682F1A9-577B-44DC-883F-2B16CB0776B9}" dt="2020-03-05T11:05:59.744" v="276" actId="1076"/>
          <ac:picMkLst>
            <pc:docMk/>
            <pc:sldMk cId="0" sldId="283"/>
            <ac:picMk id="3" creationId="{B576ABD5-8DF0-4155-A6D1-D61772A90E23}"/>
          </ac:picMkLst>
        </pc:picChg>
        <pc:picChg chg="add mod">
          <ac:chgData name="Vivienne Parry" userId="522bcddf-614a-4630-9554-ce4744478a94" providerId="ADAL" clId="{A682F1A9-577B-44DC-883F-2B16CB0776B9}" dt="2020-03-05T11:06:46.640" v="280" actId="1076"/>
          <ac:picMkLst>
            <pc:docMk/>
            <pc:sldMk cId="0" sldId="283"/>
            <ac:picMk id="4" creationId="{4B7B3199-FE9B-4859-9425-63AF029BD230}"/>
          </ac:picMkLst>
        </pc:picChg>
        <pc:picChg chg="del">
          <ac:chgData name="Vivienne Parry" userId="522bcddf-614a-4630-9554-ce4744478a94" providerId="ADAL" clId="{A682F1A9-577B-44DC-883F-2B16CB0776B9}" dt="2020-03-05T11:06:01.928" v="277" actId="478"/>
          <ac:picMkLst>
            <pc:docMk/>
            <pc:sldMk cId="0" sldId="283"/>
            <ac:picMk id="7" creationId="{83A5D1DD-AAC5-474F-85D2-F7401DA1EC14}"/>
          </ac:picMkLst>
        </pc:picChg>
      </pc:sldChg>
      <pc:sldChg chg="ord">
        <pc:chgData name="Vivienne Parry" userId="522bcddf-614a-4630-9554-ce4744478a94" providerId="ADAL" clId="{A682F1A9-577B-44DC-883F-2B16CB0776B9}" dt="2020-03-05T15:02:36.696" v="807"/>
        <pc:sldMkLst>
          <pc:docMk/>
          <pc:sldMk cId="3441581659" sldId="316"/>
        </pc:sldMkLst>
      </pc:sldChg>
      <pc:sldChg chg="del">
        <pc:chgData name="Vivienne Parry" userId="522bcddf-614a-4630-9554-ce4744478a94" providerId="ADAL" clId="{A682F1A9-577B-44DC-883F-2B16CB0776B9}" dt="2020-03-05T13:58:48.706" v="805" actId="47"/>
        <pc:sldMkLst>
          <pc:docMk/>
          <pc:sldMk cId="82720254" sldId="344"/>
        </pc:sldMkLst>
      </pc:sldChg>
      <pc:sldChg chg="modNotesTx">
        <pc:chgData name="Vivienne Parry" userId="522bcddf-614a-4630-9554-ce4744478a94" providerId="ADAL" clId="{A682F1A9-577B-44DC-883F-2B16CB0776B9}" dt="2020-03-05T11:09:41.018" v="387" actId="20577"/>
        <pc:sldMkLst>
          <pc:docMk/>
          <pc:sldMk cId="731571083" sldId="354"/>
        </pc:sldMkLst>
      </pc:sldChg>
      <pc:sldChg chg="addSp delSp modSp modNotesTx">
        <pc:chgData name="Vivienne Parry" userId="522bcddf-614a-4630-9554-ce4744478a94" providerId="ADAL" clId="{A682F1A9-577B-44DC-883F-2B16CB0776B9}" dt="2020-03-05T11:04:13.610" v="270" actId="20577"/>
        <pc:sldMkLst>
          <pc:docMk/>
          <pc:sldMk cId="2032411235" sldId="355"/>
        </pc:sldMkLst>
        <pc:spChg chg="add mod">
          <ac:chgData name="Vivienne Parry" userId="522bcddf-614a-4630-9554-ce4744478a94" providerId="ADAL" clId="{A682F1A9-577B-44DC-883F-2B16CB0776B9}" dt="2020-03-05T11:03:53.776" v="258" actId="1076"/>
          <ac:spMkLst>
            <pc:docMk/>
            <pc:sldMk cId="2032411235" sldId="355"/>
            <ac:spMk id="13" creationId="{493F6529-BD1E-445D-918C-307B75CFB86F}"/>
          </ac:spMkLst>
        </pc:spChg>
        <pc:spChg chg="add mod">
          <ac:chgData name="Vivienne Parry" userId="522bcddf-614a-4630-9554-ce4744478a94" providerId="ADAL" clId="{A682F1A9-577B-44DC-883F-2B16CB0776B9}" dt="2020-03-05T11:00:28.080" v="210" actId="14100"/>
          <ac:spMkLst>
            <pc:docMk/>
            <pc:sldMk cId="2032411235" sldId="355"/>
            <ac:spMk id="14" creationId="{206B2F3B-BBFC-446E-8A6F-5EEDA281BD67}"/>
          </ac:spMkLst>
        </pc:spChg>
        <pc:spChg chg="add mod">
          <ac:chgData name="Vivienne Parry" userId="522bcddf-614a-4630-9554-ce4744478a94" providerId="ADAL" clId="{A682F1A9-577B-44DC-883F-2B16CB0776B9}" dt="2020-03-05T11:01:15.959" v="220" actId="1076"/>
          <ac:spMkLst>
            <pc:docMk/>
            <pc:sldMk cId="2032411235" sldId="355"/>
            <ac:spMk id="15" creationId="{D993C07D-7AA9-45B2-9964-A5AA9840ADBE}"/>
          </ac:spMkLst>
        </pc:spChg>
        <pc:spChg chg="add mod">
          <ac:chgData name="Vivienne Parry" userId="522bcddf-614a-4630-9554-ce4744478a94" providerId="ADAL" clId="{A682F1A9-577B-44DC-883F-2B16CB0776B9}" dt="2020-03-05T11:04:13.610" v="270" actId="20577"/>
          <ac:spMkLst>
            <pc:docMk/>
            <pc:sldMk cId="2032411235" sldId="355"/>
            <ac:spMk id="16" creationId="{D822730A-7BCD-4EA2-9D2C-3239F994C82F}"/>
          </ac:spMkLst>
        </pc:spChg>
        <pc:spChg chg="add mod">
          <ac:chgData name="Vivienne Parry" userId="522bcddf-614a-4630-9554-ce4744478a94" providerId="ADAL" clId="{A682F1A9-577B-44DC-883F-2B16CB0776B9}" dt="2020-03-05T11:03:04.015" v="246" actId="1076"/>
          <ac:spMkLst>
            <pc:docMk/>
            <pc:sldMk cId="2032411235" sldId="355"/>
            <ac:spMk id="17" creationId="{3E737A2E-81B1-4392-BF05-DB30F9C226E8}"/>
          </ac:spMkLst>
        </pc:spChg>
        <pc:picChg chg="del mod">
          <ac:chgData name="Vivienne Parry" userId="522bcddf-614a-4630-9554-ce4744478a94" providerId="ADAL" clId="{A682F1A9-577B-44DC-883F-2B16CB0776B9}" dt="2020-03-05T10:55:38.612" v="7" actId="478"/>
          <ac:picMkLst>
            <pc:docMk/>
            <pc:sldMk cId="2032411235" sldId="355"/>
            <ac:picMk id="2" creationId="{111F09EF-6960-4F59-BA33-ED72C808BB09}"/>
          </ac:picMkLst>
        </pc:picChg>
        <pc:picChg chg="add mod ord">
          <ac:chgData name="Vivienne Parry" userId="522bcddf-614a-4630-9554-ce4744478a94" providerId="ADAL" clId="{A682F1A9-577B-44DC-883F-2B16CB0776B9}" dt="2020-03-05T10:58:41.062" v="191" actId="1038"/>
          <ac:picMkLst>
            <pc:docMk/>
            <pc:sldMk cId="2032411235" sldId="355"/>
            <ac:picMk id="4" creationId="{5E51874D-E92D-409E-9A8E-9405F0EE44DD}"/>
          </ac:picMkLst>
        </pc:picChg>
        <pc:picChg chg="add mod">
          <ac:chgData name="Vivienne Parry" userId="522bcddf-614a-4630-9554-ce4744478a94" providerId="ADAL" clId="{A682F1A9-577B-44DC-883F-2B16CB0776B9}" dt="2020-03-05T10:58:02.670" v="169" actId="1036"/>
          <ac:picMkLst>
            <pc:docMk/>
            <pc:sldMk cId="2032411235" sldId="355"/>
            <ac:picMk id="6" creationId="{7D1A7FCF-6FAB-4468-BCD7-C3AD0BA296AE}"/>
          </ac:picMkLst>
        </pc:picChg>
        <pc:picChg chg="add mod">
          <ac:chgData name="Vivienne Parry" userId="522bcddf-614a-4630-9554-ce4744478a94" providerId="ADAL" clId="{A682F1A9-577B-44DC-883F-2B16CB0776B9}" dt="2020-03-05T10:58:30.038" v="172" actId="14100"/>
          <ac:picMkLst>
            <pc:docMk/>
            <pc:sldMk cId="2032411235" sldId="355"/>
            <ac:picMk id="8" creationId="{B3E6148E-B411-4DF0-91A9-FB706DA27750}"/>
          </ac:picMkLst>
        </pc:picChg>
        <pc:picChg chg="add mod">
          <ac:chgData name="Vivienne Parry" userId="522bcddf-614a-4630-9554-ce4744478a94" providerId="ADAL" clId="{A682F1A9-577B-44DC-883F-2B16CB0776B9}" dt="2020-03-05T10:58:15.974" v="170" actId="14100"/>
          <ac:picMkLst>
            <pc:docMk/>
            <pc:sldMk cId="2032411235" sldId="355"/>
            <ac:picMk id="10" creationId="{EAEB6FA3-7946-41C1-975E-93AC9BCA8725}"/>
          </ac:picMkLst>
        </pc:picChg>
        <pc:picChg chg="add mod">
          <ac:chgData name="Vivienne Parry" userId="522bcddf-614a-4630-9554-ce4744478a94" providerId="ADAL" clId="{A682F1A9-577B-44DC-883F-2B16CB0776B9}" dt="2020-03-05T10:56:45.208" v="22" actId="14100"/>
          <ac:picMkLst>
            <pc:docMk/>
            <pc:sldMk cId="2032411235" sldId="355"/>
            <ac:picMk id="12" creationId="{54D5F633-D2B9-42E8-8601-7414E16C5891}"/>
          </ac:picMkLst>
        </pc:picChg>
      </pc:sldChg>
      <pc:sldChg chg="addSp modSp add modAnim">
        <pc:chgData name="Vivienne Parry" userId="522bcddf-614a-4630-9554-ce4744478a94" providerId="ADAL" clId="{A682F1A9-577B-44DC-883F-2B16CB0776B9}" dt="2020-03-05T11:14:18.708" v="391" actId="14100"/>
        <pc:sldMkLst>
          <pc:docMk/>
          <pc:sldMk cId="196437085" sldId="356"/>
        </pc:sldMkLst>
        <pc:picChg chg="add mod">
          <ac:chgData name="Vivienne Parry" userId="522bcddf-614a-4630-9554-ce4744478a94" providerId="ADAL" clId="{A682F1A9-577B-44DC-883F-2B16CB0776B9}" dt="2020-03-05T11:14:18.708" v="391" actId="14100"/>
          <ac:picMkLst>
            <pc:docMk/>
            <pc:sldMk cId="196437085" sldId="356"/>
            <ac:picMk id="2" creationId="{EC99FF41-02BB-427F-BBE9-72EFD7BDC046}"/>
          </ac:picMkLst>
        </pc:picChg>
      </pc:sldChg>
      <pc:sldChg chg="addSp modSp add">
        <pc:chgData name="Vivienne Parry" userId="522bcddf-614a-4630-9554-ce4744478a94" providerId="ADAL" clId="{A682F1A9-577B-44DC-883F-2B16CB0776B9}" dt="2020-03-05T11:17:32.918" v="397" actId="14100"/>
        <pc:sldMkLst>
          <pc:docMk/>
          <pc:sldMk cId="1112254544" sldId="357"/>
        </pc:sldMkLst>
        <pc:picChg chg="add mod">
          <ac:chgData name="Vivienne Parry" userId="522bcddf-614a-4630-9554-ce4744478a94" providerId="ADAL" clId="{A682F1A9-577B-44DC-883F-2B16CB0776B9}" dt="2020-03-05T11:17:32.918" v="397" actId="14100"/>
          <ac:picMkLst>
            <pc:docMk/>
            <pc:sldMk cId="1112254544" sldId="357"/>
            <ac:picMk id="3" creationId="{A50F3AD5-2E28-4B67-8E52-214694126098}"/>
          </ac:picMkLst>
        </pc:picChg>
      </pc:sldChg>
      <pc:sldChg chg="addSp delSp modSp add modNotesTx">
        <pc:chgData name="Vivienne Parry" userId="522bcddf-614a-4630-9554-ce4744478a94" providerId="ADAL" clId="{A682F1A9-577B-44DC-883F-2B16CB0776B9}" dt="2020-03-05T12:03:59.502" v="709" actId="14100"/>
        <pc:sldMkLst>
          <pc:docMk/>
          <pc:sldMk cId="848112411" sldId="358"/>
        </pc:sldMkLst>
        <pc:spChg chg="del">
          <ac:chgData name="Vivienne Parry" userId="522bcddf-614a-4630-9554-ce4744478a94" providerId="ADAL" clId="{A682F1A9-577B-44DC-883F-2B16CB0776B9}" dt="2020-03-05T11:21:39.298" v="399" actId="478"/>
          <ac:spMkLst>
            <pc:docMk/>
            <pc:sldMk cId="848112411" sldId="358"/>
            <ac:spMk id="2" creationId="{5EECDF73-CA76-45DC-A2E0-3E1D26A2EF52}"/>
          </ac:spMkLst>
        </pc:spChg>
        <pc:spChg chg="del">
          <ac:chgData name="Vivienne Parry" userId="522bcddf-614a-4630-9554-ce4744478a94" providerId="ADAL" clId="{A682F1A9-577B-44DC-883F-2B16CB0776B9}" dt="2020-03-05T11:21:40.922" v="400" actId="478"/>
          <ac:spMkLst>
            <pc:docMk/>
            <pc:sldMk cId="848112411" sldId="358"/>
            <ac:spMk id="3" creationId="{B58ACC41-4ED9-41DE-BCDD-6847DF8778BC}"/>
          </ac:spMkLst>
        </pc:spChg>
        <pc:spChg chg="add mod">
          <ac:chgData name="Vivienne Parry" userId="522bcddf-614a-4630-9554-ce4744478a94" providerId="ADAL" clId="{A682F1A9-577B-44DC-883F-2B16CB0776B9}" dt="2020-03-05T12:03:20.406" v="701" actId="14100"/>
          <ac:spMkLst>
            <pc:docMk/>
            <pc:sldMk cId="848112411" sldId="358"/>
            <ac:spMk id="4" creationId="{E1ED1FB9-0EDF-42B1-95CD-9CDD2E0B7405}"/>
          </ac:spMkLst>
        </pc:spChg>
        <pc:spChg chg="add mod">
          <ac:chgData name="Vivienne Parry" userId="522bcddf-614a-4630-9554-ce4744478a94" providerId="ADAL" clId="{A682F1A9-577B-44DC-883F-2B16CB0776B9}" dt="2020-03-05T11:26:44.066" v="445" actId="1076"/>
          <ac:spMkLst>
            <pc:docMk/>
            <pc:sldMk cId="848112411" sldId="358"/>
            <ac:spMk id="5" creationId="{DB4E9C0F-5BA4-43CD-BBDE-F463D610D4D8}"/>
          </ac:spMkLst>
        </pc:spChg>
        <pc:spChg chg="add mod">
          <ac:chgData name="Vivienne Parry" userId="522bcddf-614a-4630-9554-ce4744478a94" providerId="ADAL" clId="{A682F1A9-577B-44DC-883F-2B16CB0776B9}" dt="2020-03-05T12:03:31.413" v="703" actId="14100"/>
          <ac:spMkLst>
            <pc:docMk/>
            <pc:sldMk cId="848112411" sldId="358"/>
            <ac:spMk id="6" creationId="{79D9E959-3FE9-4A86-BDCD-27804C9A9349}"/>
          </ac:spMkLst>
        </pc:spChg>
        <pc:spChg chg="add mod ord">
          <ac:chgData name="Vivienne Parry" userId="522bcddf-614a-4630-9554-ce4744478a94" providerId="ADAL" clId="{A682F1A9-577B-44DC-883F-2B16CB0776B9}" dt="2020-03-05T12:03:35.902" v="704" actId="14100"/>
          <ac:spMkLst>
            <pc:docMk/>
            <pc:sldMk cId="848112411" sldId="358"/>
            <ac:spMk id="7" creationId="{067E8830-F77E-4A25-BCB9-5D9C5FA3FE80}"/>
          </ac:spMkLst>
        </pc:spChg>
        <pc:spChg chg="add mod">
          <ac:chgData name="Vivienne Parry" userId="522bcddf-614a-4630-9554-ce4744478a94" providerId="ADAL" clId="{A682F1A9-577B-44DC-883F-2B16CB0776B9}" dt="2020-03-05T12:03:47.277" v="706" actId="1076"/>
          <ac:spMkLst>
            <pc:docMk/>
            <pc:sldMk cId="848112411" sldId="358"/>
            <ac:spMk id="32" creationId="{06C457DA-8CBB-49BD-9037-47E1751BA0A1}"/>
          </ac:spMkLst>
        </pc:spChg>
        <pc:spChg chg="add mod">
          <ac:chgData name="Vivienne Parry" userId="522bcddf-614a-4630-9554-ce4744478a94" providerId="ADAL" clId="{A682F1A9-577B-44DC-883F-2B16CB0776B9}" dt="2020-03-05T12:03:41.150" v="705" actId="1076"/>
          <ac:spMkLst>
            <pc:docMk/>
            <pc:sldMk cId="848112411" sldId="358"/>
            <ac:spMk id="33" creationId="{341D0670-E45E-4BA7-8ADC-A524344C4680}"/>
          </ac:spMkLst>
        </pc:spChg>
        <pc:spChg chg="add mod">
          <ac:chgData name="Vivienne Parry" userId="522bcddf-614a-4630-9554-ce4744478a94" providerId="ADAL" clId="{A682F1A9-577B-44DC-883F-2B16CB0776B9}" dt="2020-03-05T11:50:06.420" v="608" actId="14100"/>
          <ac:spMkLst>
            <pc:docMk/>
            <pc:sldMk cId="848112411" sldId="358"/>
            <ac:spMk id="34" creationId="{939B26D4-32F7-47EA-8FFE-7FC82CF00399}"/>
          </ac:spMkLst>
        </pc:spChg>
        <pc:spChg chg="add mod">
          <ac:chgData name="Vivienne Parry" userId="522bcddf-614a-4630-9554-ce4744478a94" providerId="ADAL" clId="{A682F1A9-577B-44DC-883F-2B16CB0776B9}" dt="2020-03-05T11:50:00.660" v="607" actId="14100"/>
          <ac:spMkLst>
            <pc:docMk/>
            <pc:sldMk cId="848112411" sldId="358"/>
            <ac:spMk id="35" creationId="{225698A1-FF93-43BB-9F09-3B5EBDCB7C95}"/>
          </ac:spMkLst>
        </pc:spChg>
        <pc:picChg chg="add del mod">
          <ac:chgData name="Vivienne Parry" userId="522bcddf-614a-4630-9554-ce4744478a94" providerId="ADAL" clId="{A682F1A9-577B-44DC-883F-2B16CB0776B9}" dt="2020-03-05T11:24:16.954" v="424" actId="478"/>
          <ac:picMkLst>
            <pc:docMk/>
            <pc:sldMk cId="848112411" sldId="358"/>
            <ac:picMk id="9" creationId="{5E29745B-8B19-4FB3-8357-7D8AE49DE2B8}"/>
          </ac:picMkLst>
        </pc:picChg>
        <pc:picChg chg="add del mod">
          <ac:chgData name="Vivienne Parry" userId="522bcddf-614a-4630-9554-ce4744478a94" providerId="ADAL" clId="{A682F1A9-577B-44DC-883F-2B16CB0776B9}" dt="2020-03-05T11:34:00.826" v="474" actId="478"/>
          <ac:picMkLst>
            <pc:docMk/>
            <pc:sldMk cId="848112411" sldId="358"/>
            <ac:picMk id="11" creationId="{7CFDE7D5-1648-4D96-A19C-98E5CA44090C}"/>
          </ac:picMkLst>
        </pc:picChg>
        <pc:picChg chg="add del mod">
          <ac:chgData name="Vivienne Parry" userId="522bcddf-614a-4630-9554-ce4744478a94" providerId="ADAL" clId="{A682F1A9-577B-44DC-883F-2B16CB0776B9}" dt="2020-03-05T11:43:32.562" v="513" actId="478"/>
          <ac:picMkLst>
            <pc:docMk/>
            <pc:sldMk cId="848112411" sldId="358"/>
            <ac:picMk id="13" creationId="{DE634193-070F-4417-84F2-428D12599DEC}"/>
          </ac:picMkLst>
        </pc:picChg>
        <pc:picChg chg="add del mod">
          <ac:chgData name="Vivienne Parry" userId="522bcddf-614a-4630-9554-ce4744478a94" providerId="ADAL" clId="{A682F1A9-577B-44DC-883F-2B16CB0776B9}" dt="2020-03-05T11:28:51.410" v="459" actId="478"/>
          <ac:picMkLst>
            <pc:docMk/>
            <pc:sldMk cId="848112411" sldId="358"/>
            <ac:picMk id="15" creationId="{8D40F693-39C0-4A65-8E6F-7914427EB4EF}"/>
          </ac:picMkLst>
        </pc:picChg>
        <pc:picChg chg="add mod">
          <ac:chgData name="Vivienne Parry" userId="522bcddf-614a-4630-9554-ce4744478a94" providerId="ADAL" clId="{A682F1A9-577B-44DC-883F-2B16CB0776B9}" dt="2020-03-05T12:03:53.310" v="708" actId="14100"/>
          <ac:picMkLst>
            <pc:docMk/>
            <pc:sldMk cId="848112411" sldId="358"/>
            <ac:picMk id="17" creationId="{2F4CE99C-83DD-449C-BA2A-D42CFE1FCB27}"/>
          </ac:picMkLst>
        </pc:picChg>
        <pc:picChg chg="add del mod">
          <ac:chgData name="Vivienne Parry" userId="522bcddf-614a-4630-9554-ce4744478a94" providerId="ADAL" clId="{A682F1A9-577B-44DC-883F-2B16CB0776B9}" dt="2020-03-05T11:34:55.261" v="488" actId="478"/>
          <ac:picMkLst>
            <pc:docMk/>
            <pc:sldMk cId="848112411" sldId="358"/>
            <ac:picMk id="19" creationId="{C7444D33-AC7A-4ADE-B349-A085C471E90E}"/>
          </ac:picMkLst>
        </pc:picChg>
        <pc:picChg chg="add del mod">
          <ac:chgData name="Vivienne Parry" userId="522bcddf-614a-4630-9554-ce4744478a94" providerId="ADAL" clId="{A682F1A9-577B-44DC-883F-2B16CB0776B9}" dt="2020-03-05T11:45:49.386" v="522" actId="478"/>
          <ac:picMkLst>
            <pc:docMk/>
            <pc:sldMk cId="848112411" sldId="358"/>
            <ac:picMk id="21" creationId="{F45452A6-3437-4C01-A5E6-0CE33CC77F81}"/>
          </ac:picMkLst>
        </pc:picChg>
        <pc:picChg chg="add del mod">
          <ac:chgData name="Vivienne Parry" userId="522bcddf-614a-4630-9554-ce4744478a94" providerId="ADAL" clId="{A682F1A9-577B-44DC-883F-2B16CB0776B9}" dt="2020-03-05T11:41:24.922" v="507" actId="478"/>
          <ac:picMkLst>
            <pc:docMk/>
            <pc:sldMk cId="848112411" sldId="358"/>
            <ac:picMk id="23" creationId="{20A17C6B-FD22-4C8C-B8CA-6DC893DCE973}"/>
          </ac:picMkLst>
        </pc:picChg>
        <pc:picChg chg="add mod">
          <ac:chgData name="Vivienne Parry" userId="522bcddf-614a-4630-9554-ce4744478a94" providerId="ADAL" clId="{A682F1A9-577B-44DC-883F-2B16CB0776B9}" dt="2020-03-05T11:48:55.739" v="573" actId="1076"/>
          <ac:picMkLst>
            <pc:docMk/>
            <pc:sldMk cId="848112411" sldId="358"/>
            <ac:picMk id="25" creationId="{E1870207-CCDA-49DB-98EC-329B6AB908BA}"/>
          </ac:picMkLst>
        </pc:picChg>
        <pc:picChg chg="add mod">
          <ac:chgData name="Vivienne Parry" userId="522bcddf-614a-4630-9554-ce4744478a94" providerId="ADAL" clId="{A682F1A9-577B-44DC-883F-2B16CB0776B9}" dt="2020-03-05T11:44:08.513" v="521" actId="1076"/>
          <ac:picMkLst>
            <pc:docMk/>
            <pc:sldMk cId="848112411" sldId="358"/>
            <ac:picMk id="27" creationId="{6300C0E1-37D1-480F-B4AE-74549A1B1F7B}"/>
          </ac:picMkLst>
        </pc:picChg>
        <pc:picChg chg="add del mod">
          <ac:chgData name="Vivienne Parry" userId="522bcddf-614a-4630-9554-ce4744478a94" providerId="ADAL" clId="{A682F1A9-577B-44DC-883F-2B16CB0776B9}" dt="2020-03-05T11:46:11.466" v="526" actId="478"/>
          <ac:picMkLst>
            <pc:docMk/>
            <pc:sldMk cId="848112411" sldId="358"/>
            <ac:picMk id="29" creationId="{6AC88A3C-CEF1-4B99-AAAE-940FFEE58928}"/>
          </ac:picMkLst>
        </pc:picChg>
        <pc:picChg chg="add mod">
          <ac:chgData name="Vivienne Parry" userId="522bcddf-614a-4630-9554-ce4744478a94" providerId="ADAL" clId="{A682F1A9-577B-44DC-883F-2B16CB0776B9}" dt="2020-03-05T12:03:59.502" v="709" actId="14100"/>
          <ac:picMkLst>
            <pc:docMk/>
            <pc:sldMk cId="848112411" sldId="358"/>
            <ac:picMk id="31" creationId="{33FDC954-D3F4-45AE-A632-3945EBF0A91B}"/>
          </ac:picMkLst>
        </pc:picChg>
      </pc:sldChg>
      <pc:sldChg chg="addSp delSp modSp add addAnim delAnim modAnim">
        <pc:chgData name="Vivienne Parry" userId="522bcddf-614a-4630-9554-ce4744478a94" providerId="ADAL" clId="{A682F1A9-577B-44DC-883F-2B16CB0776B9}" dt="2020-03-05T12:39:29.933" v="738" actId="1035"/>
        <pc:sldMkLst>
          <pc:docMk/>
          <pc:sldMk cId="1627182166" sldId="359"/>
        </pc:sldMkLst>
        <pc:spChg chg="del">
          <ac:chgData name="Vivienne Parry" userId="522bcddf-614a-4630-9554-ce4744478a94" providerId="ADAL" clId="{A682F1A9-577B-44DC-883F-2B16CB0776B9}" dt="2020-03-05T12:10:05.214" v="711" actId="478"/>
          <ac:spMkLst>
            <pc:docMk/>
            <pc:sldMk cId="1627182166" sldId="359"/>
            <ac:spMk id="2" creationId="{22B98B14-AA42-4AC0-8094-85831CCAA149}"/>
          </ac:spMkLst>
        </pc:spChg>
        <pc:spChg chg="del">
          <ac:chgData name="Vivienne Parry" userId="522bcddf-614a-4630-9554-ce4744478a94" providerId="ADAL" clId="{A682F1A9-577B-44DC-883F-2B16CB0776B9}" dt="2020-03-05T12:10:03.679" v="710" actId="478"/>
          <ac:spMkLst>
            <pc:docMk/>
            <pc:sldMk cId="1627182166" sldId="359"/>
            <ac:spMk id="3" creationId="{8B24C360-6BD4-4424-B370-08074F5A4F1D}"/>
          </ac:spMkLst>
        </pc:spChg>
        <pc:picChg chg="add mod">
          <ac:chgData name="Vivienne Parry" userId="522bcddf-614a-4630-9554-ce4744478a94" providerId="ADAL" clId="{A682F1A9-577B-44DC-883F-2B16CB0776B9}" dt="2020-03-05T12:10:26.528" v="714" actId="14100"/>
          <ac:picMkLst>
            <pc:docMk/>
            <pc:sldMk cId="1627182166" sldId="359"/>
            <ac:picMk id="4" creationId="{F7570776-3673-45EE-BECC-94B32ED55B71}"/>
          </ac:picMkLst>
        </pc:picChg>
        <pc:picChg chg="add mod">
          <ac:chgData name="Vivienne Parry" userId="522bcddf-614a-4630-9554-ce4744478a94" providerId="ADAL" clId="{A682F1A9-577B-44DC-883F-2B16CB0776B9}" dt="2020-03-05T12:21:27.261" v="728" actId="14100"/>
          <ac:picMkLst>
            <pc:docMk/>
            <pc:sldMk cId="1627182166" sldId="359"/>
            <ac:picMk id="5" creationId="{804F326A-DA81-4B42-A8FF-0621AC40AEA5}"/>
          </ac:picMkLst>
        </pc:picChg>
        <pc:picChg chg="add del mod">
          <ac:chgData name="Vivienne Parry" userId="522bcddf-614a-4630-9554-ce4744478a94" providerId="ADAL" clId="{A682F1A9-577B-44DC-883F-2B16CB0776B9}" dt="2020-03-05T12:39:29.933" v="738" actId="1035"/>
          <ac:picMkLst>
            <pc:docMk/>
            <pc:sldMk cId="1627182166" sldId="359"/>
            <ac:picMk id="6" creationId="{AC361A0A-8EC9-4D6F-AF15-C9E88D056935}"/>
          </ac:picMkLst>
        </pc:picChg>
        <pc:picChg chg="add del mod">
          <ac:chgData name="Vivienne Parry" userId="522bcddf-614a-4630-9554-ce4744478a94" providerId="ADAL" clId="{A682F1A9-577B-44DC-883F-2B16CB0776B9}" dt="2020-03-05T12:15:54.893" v="720" actId="478"/>
          <ac:picMkLst>
            <pc:docMk/>
            <pc:sldMk cId="1627182166" sldId="359"/>
            <ac:picMk id="1026" creationId="{3431D832-E90E-4AA9-891A-38C0269D712F}"/>
          </ac:picMkLst>
        </pc:picChg>
        <pc:picChg chg="add del">
          <ac:chgData name="Vivienne Parry" userId="522bcddf-614a-4630-9554-ce4744478a94" providerId="ADAL" clId="{A682F1A9-577B-44DC-883F-2B16CB0776B9}" dt="2020-03-05T12:16:01.245" v="722" actId="478"/>
          <ac:picMkLst>
            <pc:docMk/>
            <pc:sldMk cId="1627182166" sldId="359"/>
            <ac:picMk id="1028" creationId="{A052DB6D-968E-4333-9CDB-57E74A876EB6}"/>
          </ac:picMkLst>
        </pc:picChg>
        <pc:picChg chg="add mod">
          <ac:chgData name="Vivienne Parry" userId="522bcddf-614a-4630-9554-ce4744478a94" providerId="ADAL" clId="{A682F1A9-577B-44DC-883F-2B16CB0776B9}" dt="2020-03-05T12:16:21.478" v="725" actId="14100"/>
          <ac:picMkLst>
            <pc:docMk/>
            <pc:sldMk cId="1627182166" sldId="359"/>
            <ac:picMk id="1030" creationId="{3EC86A00-8E5B-4AC6-9730-14474D385C20}"/>
          </ac:picMkLst>
        </pc:picChg>
      </pc:sldChg>
      <pc:sldChg chg="addSp modSp add ord modAnim">
        <pc:chgData name="Vivienne Parry" userId="522bcddf-614a-4630-9554-ce4744478a94" providerId="ADAL" clId="{A682F1A9-577B-44DC-883F-2B16CB0776B9}" dt="2020-03-05T12:57:58.927" v="801" actId="14100"/>
        <pc:sldMkLst>
          <pc:docMk/>
          <pc:sldMk cId="3160958254" sldId="360"/>
        </pc:sldMkLst>
        <pc:picChg chg="add mod">
          <ac:chgData name="Vivienne Parry" userId="522bcddf-614a-4630-9554-ce4744478a94" providerId="ADAL" clId="{A682F1A9-577B-44DC-883F-2B16CB0776B9}" dt="2020-03-05T12:57:58.927" v="801" actId="14100"/>
          <ac:picMkLst>
            <pc:docMk/>
            <pc:sldMk cId="3160958254" sldId="360"/>
            <ac:picMk id="2" creationId="{DDC4D813-A5C3-4082-9F87-4BECCC94C25E}"/>
          </ac:picMkLst>
        </pc:picChg>
      </pc:sldChg>
      <pc:sldChg chg="addSp delSp modSp add modAnim modNotesTx">
        <pc:chgData name="Vivienne Parry" userId="522bcddf-614a-4630-9554-ce4744478a94" providerId="ADAL" clId="{A682F1A9-577B-44DC-883F-2B16CB0776B9}" dt="2020-03-05T15:21:59.765" v="811" actId="14100"/>
        <pc:sldMkLst>
          <pc:docMk/>
          <pc:sldMk cId="2904917801" sldId="361"/>
        </pc:sldMkLst>
        <pc:spChg chg="del">
          <ac:chgData name="Vivienne Parry" userId="522bcddf-614a-4630-9554-ce4744478a94" providerId="ADAL" clId="{A682F1A9-577B-44DC-883F-2B16CB0776B9}" dt="2020-03-05T15:21:50.830" v="809" actId="478"/>
          <ac:spMkLst>
            <pc:docMk/>
            <pc:sldMk cId="2904917801" sldId="361"/>
            <ac:spMk id="2" creationId="{5D908585-0A9E-4CB9-8BFC-BEF84FD32015}"/>
          </ac:spMkLst>
        </pc:spChg>
        <pc:spChg chg="del">
          <ac:chgData name="Vivienne Parry" userId="522bcddf-614a-4630-9554-ce4744478a94" providerId="ADAL" clId="{A682F1A9-577B-44DC-883F-2B16CB0776B9}" dt="2020-03-05T12:52:22.062" v="742" actId="478"/>
          <ac:spMkLst>
            <pc:docMk/>
            <pc:sldMk cId="2904917801" sldId="361"/>
            <ac:spMk id="3" creationId="{6CD74E00-A63F-44BA-9984-E36A459DF8F1}"/>
          </ac:spMkLst>
        </pc:spChg>
        <pc:picChg chg="add mod">
          <ac:chgData name="Vivienne Parry" userId="522bcddf-614a-4630-9554-ce4744478a94" providerId="ADAL" clId="{A682F1A9-577B-44DC-883F-2B16CB0776B9}" dt="2020-03-05T15:21:59.765" v="811" actId="14100"/>
          <ac:picMkLst>
            <pc:docMk/>
            <pc:sldMk cId="2904917801" sldId="361"/>
            <ac:picMk id="4" creationId="{ED28F229-4E23-413E-999E-9FAE4732DE22}"/>
          </ac:picMkLst>
        </pc:picChg>
      </pc:sldChg>
      <pc:sldChg chg="addSp modSp add ord modAnim">
        <pc:chgData name="Vivienne Parry" userId="522bcddf-614a-4630-9554-ce4744478a94" providerId="ADAL" clId="{A682F1A9-577B-44DC-883F-2B16CB0776B9}" dt="2020-03-05T12:56:50.766" v="799"/>
        <pc:sldMkLst>
          <pc:docMk/>
          <pc:sldMk cId="597262228" sldId="362"/>
        </pc:sldMkLst>
        <pc:picChg chg="add mod">
          <ac:chgData name="Vivienne Parry" userId="522bcddf-614a-4630-9554-ce4744478a94" providerId="ADAL" clId="{A682F1A9-577B-44DC-883F-2B16CB0776B9}" dt="2020-03-05T12:56:50.766" v="799"/>
          <ac:picMkLst>
            <pc:docMk/>
            <pc:sldMk cId="597262228" sldId="362"/>
            <ac:picMk id="2" creationId="{2D43E933-12A6-435D-B3AA-5596471BEF9A}"/>
          </ac:picMkLst>
        </pc:picChg>
      </pc:sldChg>
      <pc:sldChg chg="addSp delSp modSp add mod ord setBg modAnim">
        <pc:chgData name="Vivienne Parry" userId="522bcddf-614a-4630-9554-ce4744478a94" providerId="ADAL" clId="{A682F1A9-577B-44DC-883F-2B16CB0776B9}" dt="2020-03-05T15:37:11.833" v="822"/>
        <pc:sldMkLst>
          <pc:docMk/>
          <pc:sldMk cId="2253753310" sldId="363"/>
        </pc:sldMkLst>
        <pc:spChg chg="del mod">
          <ac:chgData name="Vivienne Parry" userId="522bcddf-614a-4630-9554-ce4744478a94" providerId="ADAL" clId="{A682F1A9-577B-44DC-883F-2B16CB0776B9}" dt="2020-03-05T15:32:17.717" v="816" actId="478"/>
          <ac:spMkLst>
            <pc:docMk/>
            <pc:sldMk cId="2253753310" sldId="363"/>
            <ac:spMk id="2" creationId="{EFC4E326-DB31-4725-A5BA-4D717ADBB4FC}"/>
          </ac:spMkLst>
        </pc:spChg>
        <pc:spChg chg="add del">
          <ac:chgData name="Vivienne Parry" userId="522bcddf-614a-4630-9554-ce4744478a94" providerId="ADAL" clId="{A682F1A9-577B-44DC-883F-2B16CB0776B9}" dt="2020-03-05T15:32:15.359" v="815" actId="478"/>
          <ac:spMkLst>
            <pc:docMk/>
            <pc:sldMk cId="2253753310" sldId="363"/>
            <ac:spMk id="3" creationId="{B5A55E72-9B15-4A59-9607-B4226FA0B798}"/>
          </ac:spMkLst>
        </pc:spChg>
        <pc:spChg chg="add del">
          <ac:chgData name="Vivienne Parry" userId="522bcddf-614a-4630-9554-ce4744478a94" providerId="ADAL" clId="{A682F1A9-577B-44DC-883F-2B16CB0776B9}" dt="2020-03-05T15:31:13.562" v="814" actId="26606"/>
          <ac:spMkLst>
            <pc:docMk/>
            <pc:sldMk cId="2253753310" sldId="363"/>
            <ac:spMk id="8" creationId="{23962611-DFD5-4092-AAFD-559E3DFCE2C9}"/>
          </ac:spMkLst>
        </pc:spChg>
        <pc:picChg chg="add mod">
          <ac:chgData name="Vivienne Parry" userId="522bcddf-614a-4630-9554-ce4744478a94" providerId="ADAL" clId="{A682F1A9-577B-44DC-883F-2B16CB0776B9}" dt="2020-03-05T15:33:14.965" v="820" actId="14100"/>
          <ac:picMkLst>
            <pc:docMk/>
            <pc:sldMk cId="2253753310" sldId="363"/>
            <ac:picMk id="4" creationId="{BE3FB57D-4218-462D-85D4-0209B71104CE}"/>
          </ac:picMkLst>
        </pc:picChg>
        <pc:picChg chg="add del">
          <ac:chgData name="Vivienne Parry" userId="522bcddf-614a-4630-9554-ce4744478a94" providerId="ADAL" clId="{A682F1A9-577B-44DC-883F-2B16CB0776B9}" dt="2020-03-05T15:31:13.562" v="814" actId="26606"/>
          <ac:picMkLst>
            <pc:docMk/>
            <pc:sldMk cId="2253753310" sldId="363"/>
            <ac:picMk id="10" creationId="{2270F1FA-0425-408F-9861-80BF5AFB276D}"/>
          </ac:picMkLst>
        </pc:picChg>
      </pc:sldChg>
      <pc:sldChg chg="addSp modSp add modAnim">
        <pc:chgData name="Vivienne Parry" userId="522bcddf-614a-4630-9554-ce4744478a94" providerId="ADAL" clId="{A682F1A9-577B-44DC-883F-2B16CB0776B9}" dt="2020-03-05T15:48:44.087" v="826" actId="14100"/>
        <pc:sldMkLst>
          <pc:docMk/>
          <pc:sldMk cId="1169611632" sldId="364"/>
        </pc:sldMkLst>
        <pc:picChg chg="add mod">
          <ac:chgData name="Vivienne Parry" userId="522bcddf-614a-4630-9554-ce4744478a94" providerId="ADAL" clId="{A682F1A9-577B-44DC-883F-2B16CB0776B9}" dt="2020-03-05T15:48:44.087" v="826" actId="14100"/>
          <ac:picMkLst>
            <pc:docMk/>
            <pc:sldMk cId="1169611632" sldId="364"/>
            <ac:picMk id="2" creationId="{AD3CC227-4CF0-450E-A099-AE6E795892FA}"/>
          </ac:picMkLst>
        </pc:picChg>
      </pc:sldChg>
    </pc:docChg>
  </pc:docChgLst>
  <pc:docChgLst>
    <pc:chgData name="Vivienne Parry" userId="522bcddf-614a-4630-9554-ce4744478a94" providerId="ADAL" clId="{67EE6DD2-0462-434B-8E08-9F4E7364D24B}"/>
    <pc:docChg chg="custSel mod addSld delSld modSld delMainMaster">
      <pc:chgData name="Vivienne Parry" userId="522bcddf-614a-4630-9554-ce4744478a94" providerId="ADAL" clId="{67EE6DD2-0462-434B-8E08-9F4E7364D24B}" dt="2020-07-30T20:39:10.436" v="85" actId="20577"/>
      <pc:docMkLst>
        <pc:docMk/>
      </pc:docMkLst>
      <pc:sldChg chg="del">
        <pc:chgData name="Vivienne Parry" userId="522bcddf-614a-4630-9554-ce4744478a94" providerId="ADAL" clId="{67EE6DD2-0462-434B-8E08-9F4E7364D24B}" dt="2020-07-30T20:38:37.950" v="34" actId="47"/>
        <pc:sldMkLst>
          <pc:docMk/>
          <pc:sldMk cId="370771057" sldId="286"/>
        </pc:sldMkLst>
      </pc:sldChg>
      <pc:sldChg chg="del">
        <pc:chgData name="Vivienne Parry" userId="522bcddf-614a-4630-9554-ce4744478a94" providerId="ADAL" clId="{67EE6DD2-0462-434B-8E08-9F4E7364D24B}" dt="2020-07-30T20:24:27.128" v="0" actId="47"/>
        <pc:sldMkLst>
          <pc:docMk/>
          <pc:sldMk cId="1762289345" sldId="311"/>
        </pc:sldMkLst>
      </pc:sldChg>
      <pc:sldChg chg="del">
        <pc:chgData name="Vivienne Parry" userId="522bcddf-614a-4630-9554-ce4744478a94" providerId="ADAL" clId="{67EE6DD2-0462-434B-8E08-9F4E7364D24B}" dt="2020-07-30T20:24:31.978" v="2" actId="47"/>
        <pc:sldMkLst>
          <pc:docMk/>
          <pc:sldMk cId="3878734853" sldId="313"/>
        </pc:sldMkLst>
      </pc:sldChg>
      <pc:sldChg chg="del">
        <pc:chgData name="Vivienne Parry" userId="522bcddf-614a-4630-9554-ce4744478a94" providerId="ADAL" clId="{67EE6DD2-0462-434B-8E08-9F4E7364D24B}" dt="2020-07-30T20:24:30.051" v="1" actId="47"/>
        <pc:sldMkLst>
          <pc:docMk/>
          <pc:sldMk cId="3441581659" sldId="316"/>
        </pc:sldMkLst>
      </pc:sldChg>
      <pc:sldChg chg="del">
        <pc:chgData name="Vivienne Parry" userId="522bcddf-614a-4630-9554-ce4744478a94" providerId="ADAL" clId="{67EE6DD2-0462-434B-8E08-9F4E7364D24B}" dt="2020-07-30T20:32:10.579" v="8" actId="47"/>
        <pc:sldMkLst>
          <pc:docMk/>
          <pc:sldMk cId="3333006146" sldId="320"/>
        </pc:sldMkLst>
      </pc:sldChg>
      <pc:sldChg chg="del">
        <pc:chgData name="Vivienne Parry" userId="522bcddf-614a-4630-9554-ce4744478a94" providerId="ADAL" clId="{67EE6DD2-0462-434B-8E08-9F4E7364D24B}" dt="2020-07-30T20:24:45.034" v="3" actId="47"/>
        <pc:sldMkLst>
          <pc:docMk/>
          <pc:sldMk cId="2495286397" sldId="321"/>
        </pc:sldMkLst>
      </pc:sldChg>
      <pc:sldChg chg="del">
        <pc:chgData name="Vivienne Parry" userId="522bcddf-614a-4630-9554-ce4744478a94" providerId="ADAL" clId="{67EE6DD2-0462-434B-8E08-9F4E7364D24B}" dt="2020-07-30T20:26:13.546" v="7" actId="47"/>
        <pc:sldMkLst>
          <pc:docMk/>
          <pc:sldMk cId="1494698805" sldId="322"/>
        </pc:sldMkLst>
      </pc:sldChg>
      <pc:sldChg chg="del">
        <pc:chgData name="Vivienne Parry" userId="522bcddf-614a-4630-9554-ce4744478a94" providerId="ADAL" clId="{67EE6DD2-0462-434B-8E08-9F4E7364D24B}" dt="2020-07-30T20:32:11.845" v="9" actId="47"/>
        <pc:sldMkLst>
          <pc:docMk/>
          <pc:sldMk cId="1772348591" sldId="323"/>
        </pc:sldMkLst>
      </pc:sldChg>
      <pc:sldChg chg="del">
        <pc:chgData name="Vivienne Parry" userId="522bcddf-614a-4630-9554-ce4744478a94" providerId="ADAL" clId="{67EE6DD2-0462-434B-8E08-9F4E7364D24B}" dt="2020-07-30T20:24:47.083" v="4" actId="47"/>
        <pc:sldMkLst>
          <pc:docMk/>
          <pc:sldMk cId="3678277475" sldId="324"/>
        </pc:sldMkLst>
      </pc:sldChg>
      <pc:sldChg chg="modNotesTx">
        <pc:chgData name="Vivienne Parry" userId="522bcddf-614a-4630-9554-ce4744478a94" providerId="ADAL" clId="{67EE6DD2-0462-434B-8E08-9F4E7364D24B}" dt="2020-07-30T20:26:08.094" v="6" actId="20577"/>
        <pc:sldMkLst>
          <pc:docMk/>
          <pc:sldMk cId="1627182166" sldId="359"/>
        </pc:sldMkLst>
      </pc:sldChg>
      <pc:sldChg chg="modNotesTx">
        <pc:chgData name="Vivienne Parry" userId="522bcddf-614a-4630-9554-ce4744478a94" providerId="ADAL" clId="{67EE6DD2-0462-434B-8E08-9F4E7364D24B}" dt="2020-07-30T20:35:51.597" v="27" actId="12"/>
        <pc:sldMkLst>
          <pc:docMk/>
          <pc:sldMk cId="3160958254" sldId="360"/>
        </pc:sldMkLst>
      </pc:sldChg>
      <pc:sldChg chg="addSp modSp mod modAnim">
        <pc:chgData name="Vivienne Parry" userId="522bcddf-614a-4630-9554-ce4744478a94" providerId="ADAL" clId="{67EE6DD2-0462-434B-8E08-9F4E7364D24B}" dt="2020-07-30T20:35:23.139" v="26" actId="14100"/>
        <pc:sldMkLst>
          <pc:docMk/>
          <pc:sldMk cId="2904917801" sldId="361"/>
        </pc:sldMkLst>
        <pc:picChg chg="add mod">
          <ac:chgData name="Vivienne Parry" userId="522bcddf-614a-4630-9554-ce4744478a94" providerId="ADAL" clId="{67EE6DD2-0462-434B-8E08-9F4E7364D24B}" dt="2020-07-30T20:34:48.664" v="21" actId="14100"/>
          <ac:picMkLst>
            <pc:docMk/>
            <pc:sldMk cId="2904917801" sldId="361"/>
            <ac:picMk id="2" creationId="{5453742E-83DD-4C2D-BAE2-DADC876D3958}"/>
          </ac:picMkLst>
        </pc:picChg>
        <pc:picChg chg="add mod">
          <ac:chgData name="Vivienne Parry" userId="522bcddf-614a-4630-9554-ce4744478a94" providerId="ADAL" clId="{67EE6DD2-0462-434B-8E08-9F4E7364D24B}" dt="2020-07-30T20:33:56.880" v="18" actId="14100"/>
          <ac:picMkLst>
            <pc:docMk/>
            <pc:sldMk cId="2904917801" sldId="361"/>
            <ac:picMk id="3" creationId="{24483DB3-C417-4A9B-B843-69E80236E2A8}"/>
          </ac:picMkLst>
        </pc:picChg>
        <pc:picChg chg="mod">
          <ac:chgData name="Vivienne Parry" userId="522bcddf-614a-4630-9554-ce4744478a94" providerId="ADAL" clId="{67EE6DD2-0462-434B-8E08-9F4E7364D24B}" dt="2020-07-30T20:33:54.608" v="17" actId="14100"/>
          <ac:picMkLst>
            <pc:docMk/>
            <pc:sldMk cId="2904917801" sldId="361"/>
            <ac:picMk id="4" creationId="{ED28F229-4E23-413E-999E-9FAE4732DE22}"/>
          </ac:picMkLst>
        </pc:picChg>
        <pc:picChg chg="add mod">
          <ac:chgData name="Vivienne Parry" userId="522bcddf-614a-4630-9554-ce4744478a94" providerId="ADAL" clId="{67EE6DD2-0462-434B-8E08-9F4E7364D24B}" dt="2020-07-30T20:35:23.139" v="26" actId="14100"/>
          <ac:picMkLst>
            <pc:docMk/>
            <pc:sldMk cId="2904917801" sldId="361"/>
            <ac:picMk id="5" creationId="{69981005-F418-46E3-A454-9DA4CDC1237F}"/>
          </ac:picMkLst>
        </pc:picChg>
      </pc:sldChg>
      <pc:sldChg chg="addSp delSp modSp mod setBg delAnim modAnim modNotesTx">
        <pc:chgData name="Vivienne Parry" userId="522bcddf-614a-4630-9554-ce4744478a94" providerId="ADAL" clId="{67EE6DD2-0462-434B-8E08-9F4E7364D24B}" dt="2020-07-30T20:37:00.092" v="31" actId="26606"/>
        <pc:sldMkLst>
          <pc:docMk/>
          <pc:sldMk cId="1169611632" sldId="364"/>
        </pc:sldMkLst>
        <pc:spChg chg="add">
          <ac:chgData name="Vivienne Parry" userId="522bcddf-614a-4630-9554-ce4744478a94" providerId="ADAL" clId="{67EE6DD2-0462-434B-8E08-9F4E7364D24B}" dt="2020-07-30T20:37:00.092" v="31" actId="26606"/>
          <ac:spMkLst>
            <pc:docMk/>
            <pc:sldMk cId="1169611632" sldId="364"/>
            <ac:spMk id="9" creationId="{A9F529C3-C941-49FD-8C67-82F134F64BDB}"/>
          </ac:spMkLst>
        </pc:spChg>
        <pc:spChg chg="add">
          <ac:chgData name="Vivienne Parry" userId="522bcddf-614a-4630-9554-ce4744478a94" providerId="ADAL" clId="{67EE6DD2-0462-434B-8E08-9F4E7364D24B}" dt="2020-07-30T20:37:00.092" v="31" actId="26606"/>
          <ac:spMkLst>
            <pc:docMk/>
            <pc:sldMk cId="1169611632" sldId="364"/>
            <ac:spMk id="11" creationId="{20586029-32A0-47E5-9AEC-AE3ABA6B94D0}"/>
          </ac:spMkLst>
        </pc:spChg>
        <pc:picChg chg="del">
          <ac:chgData name="Vivienne Parry" userId="522bcddf-614a-4630-9554-ce4744478a94" providerId="ADAL" clId="{67EE6DD2-0462-434B-8E08-9F4E7364D24B}" dt="2020-07-30T20:33:37.873" v="12" actId="21"/>
          <ac:picMkLst>
            <pc:docMk/>
            <pc:sldMk cId="1169611632" sldId="364"/>
            <ac:picMk id="2" creationId="{AD3CC227-4CF0-450E-A099-AE6E795892FA}"/>
          </ac:picMkLst>
        </pc:picChg>
        <pc:picChg chg="add mod ord">
          <ac:chgData name="Vivienne Parry" userId="522bcddf-614a-4630-9554-ce4744478a94" providerId="ADAL" clId="{67EE6DD2-0462-434B-8E08-9F4E7364D24B}" dt="2020-07-30T20:37:00.092" v="31" actId="26606"/>
          <ac:picMkLst>
            <pc:docMk/>
            <pc:sldMk cId="1169611632" sldId="364"/>
            <ac:picMk id="3" creationId="{1A32A922-CF41-4CD4-BDE6-764235C17037}"/>
          </ac:picMkLst>
        </pc:picChg>
        <pc:picChg chg="add mod">
          <ac:chgData name="Vivienne Parry" userId="522bcddf-614a-4630-9554-ce4744478a94" providerId="ADAL" clId="{67EE6DD2-0462-434B-8E08-9F4E7364D24B}" dt="2020-07-30T20:37:00.092" v="31" actId="26606"/>
          <ac:picMkLst>
            <pc:docMk/>
            <pc:sldMk cId="1169611632" sldId="364"/>
            <ac:picMk id="4" creationId="{D6AEA3CC-1C65-4768-9A9D-F8EDBAEE8128}"/>
          </ac:picMkLst>
        </pc:picChg>
        <pc:cxnChg chg="add">
          <ac:chgData name="Vivienne Parry" userId="522bcddf-614a-4630-9554-ce4744478a94" providerId="ADAL" clId="{67EE6DD2-0462-434B-8E08-9F4E7364D24B}" dt="2020-07-30T20:37:00.092" v="31" actId="26606"/>
          <ac:cxnSpMkLst>
            <pc:docMk/>
            <pc:sldMk cId="1169611632" sldId="364"/>
            <ac:cxnSpMk id="13" creationId="{8C730EAB-A532-4295-A302-FB4B90DB9F5E}"/>
          </ac:cxnSpMkLst>
        </pc:cxnChg>
      </pc:sldChg>
      <pc:sldChg chg="new">
        <pc:chgData name="Vivienne Parry" userId="522bcddf-614a-4630-9554-ce4744478a94" providerId="ADAL" clId="{67EE6DD2-0462-434B-8E08-9F4E7364D24B}" dt="2020-07-30T20:32:32.081" v="10" actId="680"/>
        <pc:sldMkLst>
          <pc:docMk/>
          <pc:sldMk cId="766282074" sldId="365"/>
        </pc:sldMkLst>
      </pc:sldChg>
      <pc:sldChg chg="modSp add mod">
        <pc:chgData name="Vivienne Parry" userId="522bcddf-614a-4630-9554-ce4744478a94" providerId="ADAL" clId="{67EE6DD2-0462-434B-8E08-9F4E7364D24B}" dt="2020-07-30T20:39:10.436" v="85" actId="20577"/>
        <pc:sldMkLst>
          <pc:docMk/>
          <pc:sldMk cId="638232137" sldId="366"/>
        </pc:sldMkLst>
        <pc:spChg chg="mod">
          <ac:chgData name="Vivienne Parry" userId="522bcddf-614a-4630-9554-ce4744478a94" providerId="ADAL" clId="{67EE6DD2-0462-434B-8E08-9F4E7364D24B}" dt="2020-07-30T20:39:10.436" v="85" actId="20577"/>
          <ac:spMkLst>
            <pc:docMk/>
            <pc:sldMk cId="638232137" sldId="366"/>
            <ac:spMk id="2" creationId="{47D42B81-657D-4935-9C5F-4656218C546E}"/>
          </ac:spMkLst>
        </pc:spChg>
      </pc:sldChg>
      <pc:sldMasterChg chg="addSldLayout">
        <pc:chgData name="Vivienne Parry" userId="522bcddf-614a-4630-9554-ce4744478a94" providerId="ADAL" clId="{67EE6DD2-0462-434B-8E08-9F4E7364D24B}" dt="2020-07-30T20:38:35.042" v="32" actId="27028"/>
        <pc:sldMasterMkLst>
          <pc:docMk/>
          <pc:sldMasterMk cId="1470602760" sldId="2147483686"/>
        </pc:sldMasterMkLst>
        <pc:sldLayoutChg chg="add">
          <pc:chgData name="Vivienne Parry" userId="522bcddf-614a-4630-9554-ce4744478a94" providerId="ADAL" clId="{67EE6DD2-0462-434B-8E08-9F4E7364D24B}" dt="2020-07-30T20:38:35.042" v="32" actId="27028"/>
          <pc:sldLayoutMkLst>
            <pc:docMk/>
            <pc:sldMasterMk cId="1470602760" sldId="2147483686"/>
            <pc:sldLayoutMk cId="1705578551" sldId="2147483713"/>
          </pc:sldLayoutMkLst>
        </pc:sldLayoutChg>
      </pc:sldMasterChg>
      <pc:sldMasterChg chg="del delSldLayout">
        <pc:chgData name="Vivienne Parry" userId="522bcddf-614a-4630-9554-ce4744478a94" providerId="ADAL" clId="{67EE6DD2-0462-434B-8E08-9F4E7364D24B}" dt="2020-07-30T20:32:10.579" v="8" actId="47"/>
        <pc:sldMasterMkLst>
          <pc:docMk/>
          <pc:sldMasterMk cId="2073103317" sldId="2147483701"/>
        </pc:sldMasterMkLst>
        <pc:sldLayoutChg chg="del">
          <pc:chgData name="Vivienne Parry" userId="522bcddf-614a-4630-9554-ce4744478a94" providerId="ADAL" clId="{67EE6DD2-0462-434B-8E08-9F4E7364D24B}" dt="2020-07-30T20:32:10.579" v="8" actId="47"/>
          <pc:sldLayoutMkLst>
            <pc:docMk/>
            <pc:sldMasterMk cId="2073103317" sldId="2147483701"/>
            <pc:sldLayoutMk cId="1328555478" sldId="2147483708"/>
          </pc:sldLayoutMkLst>
        </pc:sldLayoutChg>
      </pc:sldMasterChg>
      <pc:sldMasterChg chg="delSldLayout">
        <pc:chgData name="Vivienne Parry" userId="522bcddf-614a-4630-9554-ce4744478a94" providerId="ADAL" clId="{67EE6DD2-0462-434B-8E08-9F4E7364D24B}" dt="2020-07-30T20:24:31.978" v="2" actId="47"/>
        <pc:sldMasterMkLst>
          <pc:docMk/>
          <pc:sldMasterMk cId="1470602760" sldId="2147483709"/>
        </pc:sldMasterMkLst>
        <pc:sldLayoutChg chg="del">
          <pc:chgData name="Vivienne Parry" userId="522bcddf-614a-4630-9554-ce4744478a94" providerId="ADAL" clId="{67EE6DD2-0462-434B-8E08-9F4E7364D24B}" dt="2020-07-30T20:24:31.978" v="2" actId="47"/>
          <pc:sldLayoutMkLst>
            <pc:docMk/>
            <pc:sldMasterMk cId="1470602760" sldId="2147483709"/>
            <pc:sldLayoutMk cId="2364255907" sldId="2147483700"/>
          </pc:sldLayoutMkLst>
        </pc:sldLayoutChg>
        <pc:sldLayoutChg chg="del">
          <pc:chgData name="Vivienne Parry" userId="522bcddf-614a-4630-9554-ce4744478a94" providerId="ADAL" clId="{67EE6DD2-0462-434B-8E08-9F4E7364D24B}" dt="2020-07-30T20:24:27.128" v="0" actId="47"/>
          <pc:sldLayoutMkLst>
            <pc:docMk/>
            <pc:sldMasterMk cId="1470602760" sldId="2147483709"/>
            <pc:sldLayoutMk cId="2095574088" sldId="2147483702"/>
          </pc:sldLayoutMkLst>
        </pc:sldLayoutChg>
      </pc:sldMasterChg>
    </pc:docChg>
  </pc:docChgLst>
  <pc:docChgLst>
    <pc:chgData name="Vivienne Parry" userId="522bcddf-614a-4630-9554-ce4744478a94" providerId="ADAL" clId="{58E1946D-5981-43AF-8C36-2574F0E3D484}"/>
    <pc:docChg chg="custSel addSld delSld modSld addMainMaster delMainMaster modMainMaster">
      <pc:chgData name="Vivienne Parry" userId="522bcddf-614a-4630-9554-ce4744478a94" providerId="ADAL" clId="{58E1946D-5981-43AF-8C36-2574F0E3D484}" dt="2020-03-03T16:04:32.558" v="157" actId="12"/>
      <pc:docMkLst>
        <pc:docMk/>
      </pc:docMkLst>
      <pc:sldChg chg="del">
        <pc:chgData name="Vivienne Parry" userId="522bcddf-614a-4630-9554-ce4744478a94" providerId="ADAL" clId="{58E1946D-5981-43AF-8C36-2574F0E3D484}" dt="2020-03-03T14:46:24.259" v="25" actId="47"/>
        <pc:sldMkLst>
          <pc:docMk/>
          <pc:sldMk cId="123336963" sldId="301"/>
        </pc:sldMkLst>
      </pc:sldChg>
      <pc:sldChg chg="del">
        <pc:chgData name="Vivienne Parry" userId="522bcddf-614a-4630-9554-ce4744478a94" providerId="ADAL" clId="{58E1946D-5981-43AF-8C36-2574F0E3D484}" dt="2020-03-03T14:46:51.650" v="33" actId="47"/>
        <pc:sldMkLst>
          <pc:docMk/>
          <pc:sldMk cId="1002632502" sldId="310"/>
        </pc:sldMkLst>
      </pc:sldChg>
      <pc:sldChg chg="delSp modSp modNotesTx">
        <pc:chgData name="Vivienne Parry" userId="522bcddf-614a-4630-9554-ce4744478a94" providerId="ADAL" clId="{58E1946D-5981-43AF-8C36-2574F0E3D484}" dt="2020-03-03T14:43:57.491" v="3" actId="6549"/>
        <pc:sldMkLst>
          <pc:docMk/>
          <pc:sldMk cId="3878734853" sldId="313"/>
        </pc:sldMkLst>
        <pc:spChg chg="mod">
          <ac:chgData name="Vivienne Parry" userId="522bcddf-614a-4630-9554-ce4744478a94" providerId="ADAL" clId="{58E1946D-5981-43AF-8C36-2574F0E3D484}" dt="2020-03-03T14:43:42.532" v="2" actId="6549"/>
          <ac:spMkLst>
            <pc:docMk/>
            <pc:sldMk cId="3878734853" sldId="313"/>
            <ac:spMk id="6" creationId="{C1A060DB-0267-47C9-B2D9-C55A2253EA8B}"/>
          </ac:spMkLst>
        </pc:spChg>
        <pc:picChg chg="del">
          <ac:chgData name="Vivienne Parry" userId="522bcddf-614a-4630-9554-ce4744478a94" providerId="ADAL" clId="{58E1946D-5981-43AF-8C36-2574F0E3D484}" dt="2020-03-03T14:43:35.844" v="1" actId="478"/>
          <ac:picMkLst>
            <pc:docMk/>
            <pc:sldMk cId="3878734853" sldId="313"/>
            <ac:picMk id="3" creationId="{DD3D1044-828D-46D2-A79A-87946BB3F982}"/>
          </ac:picMkLst>
        </pc:picChg>
      </pc:sldChg>
      <pc:sldChg chg="del">
        <pc:chgData name="Vivienne Parry" userId="522bcddf-614a-4630-9554-ce4744478a94" providerId="ADAL" clId="{58E1946D-5981-43AF-8C36-2574F0E3D484}" dt="2020-03-03T14:46:48.955" v="31" actId="47"/>
        <pc:sldMkLst>
          <pc:docMk/>
          <pc:sldMk cId="3969427118" sldId="319"/>
        </pc:sldMkLst>
      </pc:sldChg>
      <pc:sldChg chg="del">
        <pc:chgData name="Vivienne Parry" userId="522bcddf-614a-4630-9554-ce4744478a94" providerId="ADAL" clId="{58E1946D-5981-43AF-8C36-2574F0E3D484}" dt="2020-03-03T14:46:47.417" v="30" actId="47"/>
        <pc:sldMkLst>
          <pc:docMk/>
          <pc:sldMk cId="3416246790" sldId="326"/>
        </pc:sldMkLst>
      </pc:sldChg>
      <pc:sldChg chg="del">
        <pc:chgData name="Vivienne Parry" userId="522bcddf-614a-4630-9554-ce4744478a94" providerId="ADAL" clId="{58E1946D-5981-43AF-8C36-2574F0E3D484}" dt="2020-03-03T14:46:50.189" v="32" actId="47"/>
        <pc:sldMkLst>
          <pc:docMk/>
          <pc:sldMk cId="79972631" sldId="327"/>
        </pc:sldMkLst>
      </pc:sldChg>
      <pc:sldChg chg="del">
        <pc:chgData name="Vivienne Parry" userId="522bcddf-614a-4630-9554-ce4744478a94" providerId="ADAL" clId="{58E1946D-5981-43AF-8C36-2574F0E3D484}" dt="2020-03-03T14:44:09.315" v="4" actId="47"/>
        <pc:sldMkLst>
          <pc:docMk/>
          <pc:sldMk cId="2943313116" sldId="328"/>
        </pc:sldMkLst>
      </pc:sldChg>
      <pc:sldChg chg="del">
        <pc:chgData name="Vivienne Parry" userId="522bcddf-614a-4630-9554-ce4744478a94" providerId="ADAL" clId="{58E1946D-5981-43AF-8C36-2574F0E3D484}" dt="2020-03-03T14:46:18.299" v="21" actId="47"/>
        <pc:sldMkLst>
          <pc:docMk/>
          <pc:sldMk cId="1937050527" sldId="329"/>
        </pc:sldMkLst>
      </pc:sldChg>
      <pc:sldChg chg="del">
        <pc:chgData name="Vivienne Parry" userId="522bcddf-614a-4630-9554-ce4744478a94" providerId="ADAL" clId="{58E1946D-5981-43AF-8C36-2574F0E3D484}" dt="2020-03-03T14:46:13.955" v="18" actId="47"/>
        <pc:sldMkLst>
          <pc:docMk/>
          <pc:sldMk cId="3641752279" sldId="330"/>
        </pc:sldMkLst>
      </pc:sldChg>
      <pc:sldChg chg="del">
        <pc:chgData name="Vivienne Parry" userId="522bcddf-614a-4630-9554-ce4744478a94" providerId="ADAL" clId="{58E1946D-5981-43AF-8C36-2574F0E3D484}" dt="2020-03-03T14:46:22.892" v="24" actId="47"/>
        <pc:sldMkLst>
          <pc:docMk/>
          <pc:sldMk cId="4292295965" sldId="331"/>
        </pc:sldMkLst>
      </pc:sldChg>
      <pc:sldChg chg="del">
        <pc:chgData name="Vivienne Parry" userId="522bcddf-614a-4630-9554-ce4744478a94" providerId="ADAL" clId="{58E1946D-5981-43AF-8C36-2574F0E3D484}" dt="2020-03-03T14:46:07.338" v="14" actId="47"/>
        <pc:sldMkLst>
          <pc:docMk/>
          <pc:sldMk cId="470969438" sldId="332"/>
        </pc:sldMkLst>
      </pc:sldChg>
      <pc:sldChg chg="del">
        <pc:chgData name="Vivienne Parry" userId="522bcddf-614a-4630-9554-ce4744478a94" providerId="ADAL" clId="{58E1946D-5981-43AF-8C36-2574F0E3D484}" dt="2020-03-03T14:46:15.388" v="19" actId="47"/>
        <pc:sldMkLst>
          <pc:docMk/>
          <pc:sldMk cId="358126663" sldId="333"/>
        </pc:sldMkLst>
      </pc:sldChg>
      <pc:sldChg chg="del">
        <pc:chgData name="Vivienne Parry" userId="522bcddf-614a-4630-9554-ce4744478a94" providerId="ADAL" clId="{58E1946D-5981-43AF-8C36-2574F0E3D484}" dt="2020-03-03T14:46:16.889" v="20" actId="47"/>
        <pc:sldMkLst>
          <pc:docMk/>
          <pc:sldMk cId="145750997" sldId="334"/>
        </pc:sldMkLst>
      </pc:sldChg>
      <pc:sldChg chg="del">
        <pc:chgData name="Vivienne Parry" userId="522bcddf-614a-4630-9554-ce4744478a94" providerId="ADAL" clId="{58E1946D-5981-43AF-8C36-2574F0E3D484}" dt="2020-03-03T14:46:08.765" v="15" actId="47"/>
        <pc:sldMkLst>
          <pc:docMk/>
          <pc:sldMk cId="3734216767" sldId="335"/>
        </pc:sldMkLst>
      </pc:sldChg>
      <pc:sldChg chg="del">
        <pc:chgData name="Vivienne Parry" userId="522bcddf-614a-4630-9554-ce4744478a94" providerId="ADAL" clId="{58E1946D-5981-43AF-8C36-2574F0E3D484}" dt="2020-03-03T14:46:11.745" v="17" actId="47"/>
        <pc:sldMkLst>
          <pc:docMk/>
          <pc:sldMk cId="672099404" sldId="336"/>
        </pc:sldMkLst>
      </pc:sldChg>
      <pc:sldChg chg="del">
        <pc:chgData name="Vivienne Parry" userId="522bcddf-614a-4630-9554-ce4744478a94" providerId="ADAL" clId="{58E1946D-5981-43AF-8C36-2574F0E3D484}" dt="2020-03-03T14:46:20.369" v="22" actId="47"/>
        <pc:sldMkLst>
          <pc:docMk/>
          <pc:sldMk cId="2404257704" sldId="338"/>
        </pc:sldMkLst>
      </pc:sldChg>
      <pc:sldChg chg="del">
        <pc:chgData name="Vivienne Parry" userId="522bcddf-614a-4630-9554-ce4744478a94" providerId="ADAL" clId="{58E1946D-5981-43AF-8C36-2574F0E3D484}" dt="2020-03-03T14:46:07.128" v="13" actId="47"/>
        <pc:sldMkLst>
          <pc:docMk/>
          <pc:sldMk cId="3218289415" sldId="339"/>
        </pc:sldMkLst>
      </pc:sldChg>
      <pc:sldChg chg="del">
        <pc:chgData name="Vivienne Parry" userId="522bcddf-614a-4630-9554-ce4744478a94" providerId="ADAL" clId="{58E1946D-5981-43AF-8C36-2574F0E3D484}" dt="2020-03-03T14:46:10.396" v="16" actId="47"/>
        <pc:sldMkLst>
          <pc:docMk/>
          <pc:sldMk cId="4199032172" sldId="340"/>
        </pc:sldMkLst>
      </pc:sldChg>
      <pc:sldChg chg="del">
        <pc:chgData name="Vivienne Parry" userId="522bcddf-614a-4630-9554-ce4744478a94" providerId="ADAL" clId="{58E1946D-5981-43AF-8C36-2574F0E3D484}" dt="2020-03-03T14:46:26.483" v="26" actId="47"/>
        <pc:sldMkLst>
          <pc:docMk/>
          <pc:sldMk cId="164712035" sldId="341"/>
        </pc:sldMkLst>
      </pc:sldChg>
      <pc:sldChg chg="del">
        <pc:chgData name="Vivienne Parry" userId="522bcddf-614a-4630-9554-ce4744478a94" providerId="ADAL" clId="{58E1946D-5981-43AF-8C36-2574F0E3D484}" dt="2020-03-03T14:46:28.538" v="27" actId="47"/>
        <pc:sldMkLst>
          <pc:docMk/>
          <pc:sldMk cId="547270082" sldId="342"/>
        </pc:sldMkLst>
      </pc:sldChg>
      <pc:sldChg chg="del">
        <pc:chgData name="Vivienne Parry" userId="522bcddf-614a-4630-9554-ce4744478a94" providerId="ADAL" clId="{58E1946D-5981-43AF-8C36-2574F0E3D484}" dt="2020-03-03T14:44:17.406" v="5" actId="47"/>
        <pc:sldMkLst>
          <pc:docMk/>
          <pc:sldMk cId="1108705144" sldId="343"/>
        </pc:sldMkLst>
      </pc:sldChg>
      <pc:sldChg chg="delSp modNotesTx">
        <pc:chgData name="Vivienne Parry" userId="522bcddf-614a-4630-9554-ce4744478a94" providerId="ADAL" clId="{58E1946D-5981-43AF-8C36-2574F0E3D484}" dt="2020-03-03T14:50:00.437" v="38" actId="20577"/>
        <pc:sldMkLst>
          <pc:docMk/>
          <pc:sldMk cId="82720254" sldId="344"/>
        </pc:sldMkLst>
        <pc:picChg chg="del">
          <ac:chgData name="Vivienne Parry" userId="522bcddf-614a-4630-9554-ce4744478a94" providerId="ADAL" clId="{58E1946D-5981-43AF-8C36-2574F0E3D484}" dt="2020-03-03T14:46:43.888" v="28" actId="478"/>
          <ac:picMkLst>
            <pc:docMk/>
            <pc:sldMk cId="82720254" sldId="344"/>
            <ac:picMk id="2" creationId="{EC71C7A9-8954-41D3-A3D2-4B6A18BD00D2}"/>
          </ac:picMkLst>
        </pc:picChg>
      </pc:sldChg>
      <pc:sldChg chg="del">
        <pc:chgData name="Vivienne Parry" userId="522bcddf-614a-4630-9554-ce4744478a94" providerId="ADAL" clId="{58E1946D-5981-43AF-8C36-2574F0E3D484}" dt="2020-03-03T14:46:03.925" v="11" actId="47"/>
        <pc:sldMkLst>
          <pc:docMk/>
          <pc:sldMk cId="136561149" sldId="346"/>
        </pc:sldMkLst>
      </pc:sldChg>
      <pc:sldChg chg="del">
        <pc:chgData name="Vivienne Parry" userId="522bcddf-614a-4630-9554-ce4744478a94" providerId="ADAL" clId="{58E1946D-5981-43AF-8C36-2574F0E3D484}" dt="2020-03-03T14:46:04.986" v="12" actId="47"/>
        <pc:sldMkLst>
          <pc:docMk/>
          <pc:sldMk cId="665033472" sldId="347"/>
        </pc:sldMkLst>
      </pc:sldChg>
      <pc:sldChg chg="del">
        <pc:chgData name="Vivienne Parry" userId="522bcddf-614a-4630-9554-ce4744478a94" providerId="ADAL" clId="{58E1946D-5981-43AF-8C36-2574F0E3D484}" dt="2020-03-03T14:46:21.663" v="23" actId="47"/>
        <pc:sldMkLst>
          <pc:docMk/>
          <pc:sldMk cId="2648125195" sldId="348"/>
        </pc:sldMkLst>
      </pc:sldChg>
      <pc:sldChg chg="del">
        <pc:chgData name="Vivienne Parry" userId="522bcddf-614a-4630-9554-ce4744478a94" providerId="ADAL" clId="{58E1946D-5981-43AF-8C36-2574F0E3D484}" dt="2020-03-03T14:46:45.899" v="29" actId="47"/>
        <pc:sldMkLst>
          <pc:docMk/>
          <pc:sldMk cId="371519297" sldId="350"/>
        </pc:sldMkLst>
      </pc:sldChg>
      <pc:sldChg chg="del">
        <pc:chgData name="Vivienne Parry" userId="522bcddf-614a-4630-9554-ce4744478a94" providerId="ADAL" clId="{58E1946D-5981-43AF-8C36-2574F0E3D484}" dt="2020-03-03T14:43:31.980" v="0" actId="47"/>
        <pc:sldMkLst>
          <pc:docMk/>
          <pc:sldMk cId="3654412662" sldId="351"/>
        </pc:sldMkLst>
      </pc:sldChg>
      <pc:sldChg chg="del">
        <pc:chgData name="Vivienne Parry" userId="522bcddf-614a-4630-9554-ce4744478a94" providerId="ADAL" clId="{58E1946D-5981-43AF-8C36-2574F0E3D484}" dt="2020-03-03T14:46:56.276" v="34" actId="47"/>
        <pc:sldMkLst>
          <pc:docMk/>
          <pc:sldMk cId="989126658" sldId="352"/>
        </pc:sldMkLst>
      </pc:sldChg>
      <pc:sldChg chg="add del">
        <pc:chgData name="Vivienne Parry" userId="522bcddf-614a-4630-9554-ce4744478a94" providerId="ADAL" clId="{58E1946D-5981-43AF-8C36-2574F0E3D484}" dt="2020-03-03T14:46:03.073" v="10" actId="47"/>
        <pc:sldMkLst>
          <pc:docMk/>
          <pc:sldMk cId="4097501017" sldId="353"/>
        </pc:sldMkLst>
      </pc:sldChg>
      <pc:sldChg chg="add modNotesTx">
        <pc:chgData name="Vivienne Parry" userId="522bcddf-614a-4630-9554-ce4744478a94" providerId="ADAL" clId="{58E1946D-5981-43AF-8C36-2574F0E3D484}" dt="2020-03-03T16:04:32.558" v="157" actId="12"/>
        <pc:sldMkLst>
          <pc:docMk/>
          <pc:sldMk cId="731571083" sldId="354"/>
        </pc:sldMkLst>
      </pc:sldChg>
      <pc:sldMasterChg chg="add del addSldLayout delSldLayout modSldLayout">
        <pc:chgData name="Vivienne Parry" userId="522bcddf-614a-4630-9554-ce4744478a94" providerId="ADAL" clId="{58E1946D-5981-43AF-8C36-2574F0E3D484}" dt="2020-03-03T14:46:03.073" v="10" actId="47"/>
        <pc:sldMasterMkLst>
          <pc:docMk/>
          <pc:sldMasterMk cId="1683878591" sldId="2147483648"/>
        </pc:sldMasterMkLst>
        <pc:sldLayoutChg chg="add del replId">
          <pc:chgData name="Vivienne Parry" userId="522bcddf-614a-4630-9554-ce4744478a94" providerId="ADAL" clId="{58E1946D-5981-43AF-8C36-2574F0E3D484}" dt="2020-03-03T14:46:03.073" v="10" actId="47"/>
          <pc:sldLayoutMkLst>
            <pc:docMk/>
            <pc:sldMasterMk cId="1683878591" sldId="2147483648"/>
            <pc:sldLayoutMk cId="1046996451" sldId="2147483713"/>
          </pc:sldLayoutMkLst>
        </pc:sldLayoutChg>
      </pc:sldMasterChg>
      <pc:sldMasterChg chg="replId addSldLayout">
        <pc:chgData name="Vivienne Parry" userId="522bcddf-614a-4630-9554-ce4744478a94" providerId="ADAL" clId="{58E1946D-5981-43AF-8C36-2574F0E3D484}" dt="2020-03-03T14:46:00.406" v="8" actId="27028"/>
        <pc:sldMasterMkLst>
          <pc:docMk/>
          <pc:sldMasterMk cId="1335939811" sldId="2147483712"/>
        </pc:sldMasterMkLst>
        <pc:sldLayoutChg chg="add">
          <pc:chgData name="Vivienne Parry" userId="522bcddf-614a-4630-9554-ce4744478a94" providerId="ADAL" clId="{58E1946D-5981-43AF-8C36-2574F0E3D484}" dt="2020-03-03T14:46:00.406" v="8" actId="27028"/>
          <pc:sldLayoutMkLst>
            <pc:docMk/>
            <pc:sldMasterMk cId="1335939811" sldId="2147483712"/>
            <pc:sldLayoutMk cId="1782280524" sldId="2147483655"/>
          </pc:sldLayoutMkLst>
        </pc:sldLayoutChg>
      </pc:sldMasterChg>
    </pc:docChg>
  </pc:docChgLst>
  <pc:docChgLst>
    <pc:chgData name="Vivienne Parry" userId="522bcddf-614a-4630-9554-ce4744478a94" providerId="ADAL" clId="{B06008FE-A59F-43B1-97F8-253370AD7715}"/>
    <pc:docChg chg="custSel modSld">
      <pc:chgData name="Vivienne Parry" userId="522bcddf-614a-4630-9554-ce4744478a94" providerId="ADAL" clId="{B06008FE-A59F-43B1-97F8-253370AD7715}" dt="2020-03-06T09:38:40.768" v="61" actId="313"/>
      <pc:docMkLst>
        <pc:docMk/>
      </pc:docMkLst>
      <pc:sldChg chg="modSp">
        <pc:chgData name="Vivienne Parry" userId="522bcddf-614a-4630-9554-ce4744478a94" providerId="ADAL" clId="{B06008FE-A59F-43B1-97F8-253370AD7715}" dt="2020-03-06T09:38:40.768" v="61" actId="313"/>
        <pc:sldMkLst>
          <pc:docMk/>
          <pc:sldMk cId="3878734853" sldId="313"/>
        </pc:sldMkLst>
        <pc:spChg chg="mod">
          <ac:chgData name="Vivienne Parry" userId="522bcddf-614a-4630-9554-ce4744478a94" providerId="ADAL" clId="{B06008FE-A59F-43B1-97F8-253370AD7715}" dt="2020-03-06T09:38:40.768" v="61" actId="313"/>
          <ac:spMkLst>
            <pc:docMk/>
            <pc:sldMk cId="3878734853" sldId="313"/>
            <ac:spMk id="6" creationId="{C1A060DB-0267-47C9-B2D9-C55A2253EA8B}"/>
          </ac:spMkLst>
        </pc:spChg>
      </pc:sldChg>
      <pc:sldChg chg="modNotesTx">
        <pc:chgData name="Vivienne Parry" userId="522bcddf-614a-4630-9554-ce4744478a94" providerId="ADAL" clId="{B06008FE-A59F-43B1-97F8-253370AD7715}" dt="2020-03-05T20:56:15.349" v="2" actId="12"/>
        <pc:sldMkLst>
          <pc:docMk/>
          <pc:sldMk cId="2904917801" sldId="3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3204725" y="14427200"/>
            <a:ext cx="128223963" cy="721264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81375" y="91363361"/>
            <a:ext cx="1450996" cy="86554763"/>
          </a:xfrm>
          <a:prstGeom prst="rect">
            <a:avLst/>
          </a:prstGeom>
          <a:noFill/>
          <a:ln>
            <a:noFill/>
          </a:ln>
        </p:spPr>
        <p:txBody>
          <a:bodyPr spcFirstLastPara="1" wrap="square" lIns="176523" tIns="176523" rIns="176523" bIns="176523"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2" name="Header Placeholder 1">
            <a:extLst>
              <a:ext uri="{FF2B5EF4-FFF2-40B4-BE49-F238E27FC236}">
                <a16:creationId xmlns:a16="http://schemas.microsoft.com/office/drawing/2014/main" id="{7812D182-A98A-4795-AFCE-C6FB6E9CEABF}"/>
              </a:ext>
            </a:extLst>
          </p:cNvPr>
          <p:cNvSpPr>
            <a:spLocks noGrp="1"/>
          </p:cNvSpPr>
          <p:nvPr>
            <p:ph type="hdr" sz="quarter"/>
          </p:nvPr>
        </p:nvSpPr>
        <p:spPr>
          <a:xfrm>
            <a:off x="0" y="0"/>
            <a:ext cx="809625" cy="344488"/>
          </a:xfrm>
          <a:prstGeom prst="rect">
            <a:avLst/>
          </a:prstGeom>
        </p:spPr>
        <p:txBody>
          <a:bodyPr vert="horz" lIns="91440" tIns="45720" rIns="91440" bIns="45720" rtlCol="0"/>
          <a:lstStyle>
            <a:lvl1pPr algn="l">
              <a:defRPr sz="1200"/>
            </a:lvl1pPr>
          </a:lstStyle>
          <a:p>
            <a:endParaRPr lang="en-IE"/>
          </a:p>
        </p:txBody>
      </p:sp>
      <p:sp>
        <p:nvSpPr>
          <p:cNvPr id="5" name="Date Placeholder 4">
            <a:extLst>
              <a:ext uri="{FF2B5EF4-FFF2-40B4-BE49-F238E27FC236}">
                <a16:creationId xmlns:a16="http://schemas.microsoft.com/office/drawing/2014/main" id="{01AF4CE2-D124-47A1-992A-08B58040A8CE}"/>
              </a:ext>
            </a:extLst>
          </p:cNvPr>
          <p:cNvSpPr>
            <a:spLocks noGrp="1"/>
          </p:cNvSpPr>
          <p:nvPr>
            <p:ph type="dt" idx="1"/>
          </p:nvPr>
        </p:nvSpPr>
        <p:spPr>
          <a:xfrm>
            <a:off x="1057275" y="0"/>
            <a:ext cx="809625" cy="344488"/>
          </a:xfrm>
          <a:prstGeom prst="rect">
            <a:avLst/>
          </a:prstGeom>
        </p:spPr>
        <p:txBody>
          <a:bodyPr vert="horz" lIns="91440" tIns="45720" rIns="91440" bIns="45720" rtlCol="0"/>
          <a:lstStyle>
            <a:lvl1pPr algn="r">
              <a:defRPr sz="1200"/>
            </a:lvl1pPr>
          </a:lstStyle>
          <a:p>
            <a:fld id="{F8C0F715-DC10-46E1-AD2B-2F9E24DB213F}" type="datetimeFigureOut">
              <a:rPr lang="en-IE" smtClean="0"/>
              <a:t>30/07/2020</a:t>
            </a:fld>
            <a:endParaRPr lang="en-IE"/>
          </a:p>
        </p:txBody>
      </p:sp>
      <p:sp>
        <p:nvSpPr>
          <p:cNvPr id="6" name="Footer Placeholder 5">
            <a:extLst>
              <a:ext uri="{FF2B5EF4-FFF2-40B4-BE49-F238E27FC236}">
                <a16:creationId xmlns:a16="http://schemas.microsoft.com/office/drawing/2014/main" id="{5D378A46-0DBA-403C-9776-459B6E7CF8E0}"/>
              </a:ext>
            </a:extLst>
          </p:cNvPr>
          <p:cNvSpPr>
            <a:spLocks noGrp="1"/>
          </p:cNvSpPr>
          <p:nvPr>
            <p:ph type="ftr" sz="quarter" idx="4"/>
          </p:nvPr>
        </p:nvSpPr>
        <p:spPr>
          <a:xfrm>
            <a:off x="0" y="6513513"/>
            <a:ext cx="809625" cy="3444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a:extLst>
              <a:ext uri="{FF2B5EF4-FFF2-40B4-BE49-F238E27FC236}">
                <a16:creationId xmlns:a16="http://schemas.microsoft.com/office/drawing/2014/main" id="{73A5AD25-086A-4175-85DF-A13C2A127F7D}"/>
              </a:ext>
            </a:extLst>
          </p:cNvPr>
          <p:cNvSpPr>
            <a:spLocks noGrp="1"/>
          </p:cNvSpPr>
          <p:nvPr>
            <p:ph type="sldNum" sz="quarter" idx="5"/>
          </p:nvPr>
        </p:nvSpPr>
        <p:spPr>
          <a:xfrm>
            <a:off x="1057275" y="6513513"/>
            <a:ext cx="809625" cy="344487"/>
          </a:xfrm>
          <a:prstGeom prst="rect">
            <a:avLst/>
          </a:prstGeom>
        </p:spPr>
        <p:txBody>
          <a:bodyPr vert="horz" lIns="91440" tIns="45720" rIns="91440" bIns="45720" rtlCol="0" anchor="b"/>
          <a:lstStyle>
            <a:lvl1pPr algn="r">
              <a:defRPr sz="1200"/>
            </a:lvl1pPr>
          </a:lstStyle>
          <a:p>
            <a:fld id="{F808B3CF-E124-4774-A04F-50BE75934102}" type="slidenum">
              <a:rPr lang="en-IE" smtClean="0"/>
              <a:t>‹#›</a:t>
            </a:fld>
            <a:endParaRPr lang="en-I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p15="http://schemas.microsoft.com/office/powerpoint/2012/main">
        <p15:guide id="1" orient="horz" pos="2160" userDrawn="1">
          <p15:clr>
            <a:srgbClr val="F26B43"/>
          </p15:clr>
        </p15:guide>
        <p15:guide id="2" pos="588" userDrawn="1">
          <p15:clr>
            <a:srgbClr val="F26B43"/>
          </p15:clr>
        </p15:guide>
      </p15:sldGuideLst>
    </p:ext>
  </p:extLst>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nicef.ie/app/uploads/2020/06/CRC-online-poster.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ho.int/health-topics/gende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0" indent="0">
              <a:buClr>
                <a:schemeClr val="bg1"/>
              </a:buClr>
              <a:buNone/>
            </a:pPr>
            <a:r>
              <a:rPr lang="en-IE" sz="1550" b="1" u="none" dirty="0">
                <a:solidFill>
                  <a:schemeClr val="bg1"/>
                </a:solidFill>
                <a:latin typeface="Univers"/>
                <a:hlinkClick r:id="rId3">
                  <a:extLst>
                    <a:ext uri="{A12FA001-AC4F-418D-AE19-62706E023703}">
                      <ahyp:hlinkClr xmlns:ahyp="http://schemas.microsoft.com/office/drawing/2018/hyperlinkcolor" val="tx"/>
                    </a:ext>
                  </a:extLst>
                </a:hlinkClick>
              </a:rPr>
              <a:t>Delivering this Activity: </a:t>
            </a:r>
          </a:p>
          <a:p>
            <a:pPr marL="0" indent="0">
              <a:buClr>
                <a:schemeClr val="bg1"/>
              </a:buClr>
              <a:buNone/>
            </a:pPr>
            <a:endParaRPr lang="en-IE" sz="1550" b="1" u="none" dirty="0">
              <a:solidFill>
                <a:schemeClr val="bg1"/>
              </a:solidFill>
              <a:latin typeface="Univers"/>
              <a:hlinkClick r:id="rId3">
                <a:extLst>
                  <a:ext uri="{A12FA001-AC4F-418D-AE19-62706E023703}">
                    <ahyp:hlinkClr xmlns:ahyp="http://schemas.microsoft.com/office/drawing/2018/hyperlinkcolor" val="tx"/>
                  </a:ext>
                </a:extLst>
              </a:hlinkClick>
            </a:endParaRPr>
          </a:p>
          <a:p>
            <a:pPr marL="158750" indent="0">
              <a:buNone/>
            </a:pPr>
            <a:endParaRPr lang="en-US" sz="1550" dirty="0">
              <a:solidFill>
                <a:schemeClr val="bg1"/>
              </a:solidFill>
              <a:latin typeface="Univers"/>
              <a:cs typeface="Segoe UI"/>
            </a:endParaRPr>
          </a:p>
          <a:p>
            <a:pPr marL="0" indent="0">
              <a:buClr>
                <a:schemeClr val="bg1"/>
              </a:buClr>
              <a:buFont typeface="Arial" panose="020B0604020202020204" pitchFamily="34" charset="0"/>
              <a:buNone/>
            </a:pPr>
            <a:r>
              <a:rPr lang="en-US" sz="1550" dirty="0">
                <a:solidFill>
                  <a:schemeClr val="bg1"/>
                </a:solidFill>
                <a:latin typeface="Univers"/>
              </a:rPr>
              <a:t>*Please Note: UNICEF encourages peer-led learning.  If you are a young person delivering this workshop to your peers, follow the steps below for a successful workshop!</a:t>
            </a:r>
          </a:p>
          <a:p>
            <a:pPr marL="342900" indent="-342900">
              <a:buClr>
                <a:schemeClr val="bg1"/>
              </a:buClr>
              <a:buFont typeface="+mj-lt"/>
              <a:buAutoNum type="arabicPeriod"/>
            </a:pPr>
            <a:r>
              <a:rPr lang="en-US" sz="1550" dirty="0">
                <a:solidFill>
                  <a:schemeClr val="bg1"/>
                </a:solidFill>
                <a:latin typeface="Univers"/>
              </a:rPr>
              <a:t>Get support from a teacher or adult to run through the workshop with you first.</a:t>
            </a:r>
          </a:p>
          <a:p>
            <a:pPr marL="342900" indent="-342900">
              <a:buClr>
                <a:schemeClr val="bg1"/>
              </a:buClr>
              <a:buFont typeface="+mj-lt"/>
              <a:buAutoNum type="arabicPeriod"/>
            </a:pPr>
            <a:r>
              <a:rPr lang="en-US" sz="1550" dirty="0">
                <a:solidFill>
                  <a:schemeClr val="bg1"/>
                </a:solidFill>
                <a:latin typeface="Univers"/>
              </a:rPr>
              <a:t>If it is a challenging issue, that might cause upset to people, only deliver it with the support of an adult in the room. And give prior warning to the participants of topic you are covering as they may or may not wish to participate. </a:t>
            </a:r>
          </a:p>
          <a:p>
            <a:pPr marL="342900" indent="-342900">
              <a:buClr>
                <a:schemeClr val="bg1"/>
              </a:buClr>
              <a:buFont typeface="+mj-lt"/>
              <a:buAutoNum type="arabicPeriod"/>
            </a:pPr>
            <a:r>
              <a:rPr lang="en-US" sz="1550" dirty="0">
                <a:solidFill>
                  <a:schemeClr val="bg1"/>
                </a:solidFill>
                <a:latin typeface="Univers"/>
              </a:rPr>
              <a:t>Make sure all the technical things (internet, computer connections, </a:t>
            </a:r>
            <a:r>
              <a:rPr lang="en-US" sz="1550" dirty="0" err="1">
                <a:solidFill>
                  <a:schemeClr val="bg1"/>
                </a:solidFill>
                <a:latin typeface="Univers"/>
              </a:rPr>
              <a:t>etc</a:t>
            </a:r>
            <a:r>
              <a:rPr lang="en-US" sz="1550" dirty="0">
                <a:solidFill>
                  <a:schemeClr val="bg1"/>
                </a:solidFill>
                <a:latin typeface="Univers"/>
              </a:rPr>
              <a:t>) are working before the workshop</a:t>
            </a:r>
          </a:p>
          <a:p>
            <a:pPr marL="342900" indent="-342900">
              <a:buClr>
                <a:schemeClr val="bg1"/>
              </a:buClr>
              <a:buFont typeface="+mj-lt"/>
              <a:buAutoNum type="arabicPeriod"/>
            </a:pPr>
            <a:r>
              <a:rPr lang="en-US" sz="1550" dirty="0">
                <a:solidFill>
                  <a:schemeClr val="bg1"/>
                </a:solidFill>
                <a:latin typeface="Univers"/>
              </a:rPr>
              <a:t>Follow the notes and use them to talk through each of the slides and show the different videos. Most slides have notes with more info, b</a:t>
            </a:r>
            <a:r>
              <a:rPr lang="en-IE" sz="1550" dirty="0" err="1">
                <a:solidFill>
                  <a:schemeClr val="bg1"/>
                </a:solidFill>
              </a:rPr>
              <a:t>ut</a:t>
            </a:r>
            <a:r>
              <a:rPr lang="en-IE" sz="1550" dirty="0">
                <a:solidFill>
                  <a:schemeClr val="bg1"/>
                </a:solidFill>
              </a:rPr>
              <a:t> don’t worry if you don't share everything in the notes. </a:t>
            </a:r>
            <a:endParaRPr lang="en-US" sz="1550" dirty="0">
              <a:solidFill>
                <a:schemeClr val="bg1"/>
              </a:solidFill>
              <a:latin typeface="Arial"/>
            </a:endParaRPr>
          </a:p>
          <a:p>
            <a:pPr marL="342900" indent="-342900">
              <a:buClr>
                <a:schemeClr val="bg1"/>
              </a:buClr>
              <a:buFont typeface="+mj-lt"/>
              <a:buAutoNum type="arabicPeriod"/>
            </a:pPr>
            <a:r>
              <a:rPr lang="en-US" sz="1550" dirty="0">
                <a:solidFill>
                  <a:schemeClr val="bg1"/>
                </a:solidFill>
                <a:latin typeface="Univers"/>
              </a:rPr>
              <a:t>Always encourage discussion during the presentation – being sensitive to everyone’s personal experiences and perspectives.</a:t>
            </a:r>
          </a:p>
        </p:txBody>
      </p:sp>
    </p:spTree>
    <p:extLst>
      <p:ext uri="{BB962C8B-B14F-4D97-AF65-F5344CB8AC3E}">
        <p14:creationId xmlns:p14="http://schemas.microsoft.com/office/powerpoint/2010/main" val="3943641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808B3CF-E124-4774-A04F-50BE75934102}" type="slidenum">
              <a:rPr lang="en-IE" smtClean="0"/>
              <a:t>10</a:t>
            </a:fld>
            <a:endParaRPr lang="en-IE"/>
          </a:p>
        </p:txBody>
      </p:sp>
    </p:spTree>
    <p:extLst>
      <p:ext uri="{BB962C8B-B14F-4D97-AF65-F5344CB8AC3E}">
        <p14:creationId xmlns:p14="http://schemas.microsoft.com/office/powerpoint/2010/main" val="1398055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100" b="1" i="0" u="none" strike="noStrike" cap="none" dirty="0">
                <a:solidFill>
                  <a:srgbClr val="000000"/>
                </a:solidFill>
                <a:effectLst/>
                <a:latin typeface="Arial"/>
                <a:ea typeface="Arial"/>
                <a:cs typeface="Arial"/>
                <a:sym typeface="Arial"/>
              </a:rPr>
              <a:t>GENDER ROLES</a:t>
            </a:r>
          </a:p>
          <a:p>
            <a:pPr marL="158750" indent="0">
              <a:buNone/>
            </a:pPr>
            <a:endParaRPr lang="en-GB" sz="1100" b="1" i="0" u="none" strike="noStrike" cap="none" dirty="0">
              <a:solidFill>
                <a:srgbClr val="000000"/>
              </a:solidFill>
              <a:effectLst/>
              <a:latin typeface="Arial"/>
              <a:ea typeface="Arial"/>
              <a:cs typeface="Arial"/>
              <a:sym typeface="Arial"/>
            </a:endParaRPr>
          </a:p>
          <a:p>
            <a:pPr marL="158750" indent="0">
              <a:buNone/>
            </a:pPr>
            <a:r>
              <a:rPr lang="en-GB" sz="1100" b="1" i="0" u="none" strike="noStrike" cap="none" dirty="0">
                <a:solidFill>
                  <a:srgbClr val="000000"/>
                </a:solidFill>
                <a:effectLst/>
                <a:latin typeface="Arial"/>
                <a:ea typeface="Arial"/>
                <a:cs typeface="Arial"/>
                <a:sym typeface="Arial"/>
              </a:rPr>
              <a:t>Activity </a:t>
            </a:r>
            <a:r>
              <a:rPr lang="en-GB" sz="1100" b="0" i="0" u="none" strike="noStrike" cap="none" dirty="0">
                <a:solidFill>
                  <a:srgbClr val="000000"/>
                </a:solidFill>
                <a:effectLst/>
                <a:latin typeface="Arial"/>
                <a:ea typeface="Arial"/>
                <a:cs typeface="Arial"/>
                <a:sym typeface="Arial"/>
              </a:rPr>
              <a:t>How do gender roles affect how boys and girls experience life? </a:t>
            </a:r>
            <a:endParaRPr lang="en-IE" sz="1100" b="0" i="0" u="none" strike="noStrike" cap="none" dirty="0">
              <a:solidFill>
                <a:srgbClr val="000000"/>
              </a:solidFill>
              <a:effectLst/>
              <a:latin typeface="Arial"/>
              <a:ea typeface="Arial"/>
              <a:cs typeface="Arial"/>
              <a:sym typeface="Arial"/>
            </a:endParaRPr>
          </a:p>
          <a:p>
            <a:pPr marL="158750" indent="0">
              <a:buNone/>
            </a:pPr>
            <a:r>
              <a:rPr lang="en-GB" sz="1100" b="0" i="0" u="none" strike="noStrike" cap="none" dirty="0">
                <a:solidFill>
                  <a:srgbClr val="000000"/>
                </a:solidFill>
                <a:effectLst/>
                <a:latin typeface="Arial"/>
                <a:ea typeface="Arial"/>
                <a:cs typeface="Arial"/>
                <a:sym typeface="Arial"/>
              </a:rPr>
              <a:t>4 groups - World * Ireland * School * Family </a:t>
            </a:r>
            <a:endParaRPr lang="en-IE" sz="1100" b="0" i="0" u="none" strike="noStrike" cap="none" dirty="0">
              <a:solidFill>
                <a:srgbClr val="000000"/>
              </a:solidFill>
              <a:effectLst/>
              <a:latin typeface="Arial"/>
              <a:ea typeface="Arial"/>
              <a:cs typeface="Arial"/>
              <a:sym typeface="Arial"/>
            </a:endParaRPr>
          </a:p>
          <a:p>
            <a:pPr marL="158750" indent="0">
              <a:buNone/>
            </a:pPr>
            <a:r>
              <a:rPr lang="en-GB" sz="1100" b="0" i="0" u="none" strike="noStrike" cap="none" dirty="0">
                <a:solidFill>
                  <a:srgbClr val="000000"/>
                </a:solidFill>
                <a:effectLst/>
                <a:latin typeface="Arial"/>
                <a:ea typeface="Arial"/>
                <a:cs typeface="Arial"/>
                <a:sym typeface="Arial"/>
              </a:rPr>
              <a:t>Give each group a flipchart divided in two with a third section for transgender</a:t>
            </a:r>
            <a:endParaRPr lang="en-IE" sz="1100" b="0" i="0" u="none" strike="noStrike" cap="none" dirty="0">
              <a:solidFill>
                <a:srgbClr val="000000"/>
              </a:solidFill>
              <a:effectLst/>
              <a:latin typeface="Arial"/>
              <a:ea typeface="Arial"/>
              <a:cs typeface="Arial"/>
              <a:sym typeface="Arial"/>
            </a:endParaRPr>
          </a:p>
          <a:p>
            <a:pPr marL="158750" indent="0">
              <a:buNone/>
            </a:pPr>
            <a:r>
              <a:rPr lang="en-GB" sz="1100" b="0" i="0" u="none" strike="noStrike" cap="none" dirty="0">
                <a:solidFill>
                  <a:srgbClr val="000000"/>
                </a:solidFill>
                <a:effectLst/>
                <a:latin typeface="Arial"/>
                <a:ea typeface="Arial"/>
                <a:cs typeface="Arial"/>
                <a:sym typeface="Arial"/>
              </a:rPr>
              <a:t> </a:t>
            </a:r>
            <a:endParaRPr lang="en-IE" sz="1100" b="0" i="0" u="none" strike="noStrike" cap="none" dirty="0">
              <a:solidFill>
                <a:srgbClr val="000000"/>
              </a:solidFill>
              <a:effectLst/>
              <a:latin typeface="Arial"/>
              <a:ea typeface="Arial"/>
              <a:cs typeface="Arial"/>
              <a:sym typeface="Arial"/>
            </a:endParaRPr>
          </a:p>
          <a:p>
            <a:pPr marL="158750" indent="0">
              <a:buNone/>
            </a:pPr>
            <a:r>
              <a:rPr lang="en-GB" sz="1100" b="1" i="0" u="none" strike="noStrike" cap="none" dirty="0">
                <a:solidFill>
                  <a:srgbClr val="000000"/>
                </a:solidFill>
                <a:effectLst/>
                <a:latin typeface="Arial"/>
                <a:ea typeface="Arial"/>
                <a:cs typeface="Arial"/>
                <a:sym typeface="Arial"/>
              </a:rPr>
              <a:t>Feedback: </a:t>
            </a:r>
            <a:r>
              <a:rPr lang="en-GB" sz="1100" b="0" i="0" u="none" strike="noStrike" cap="none" dirty="0">
                <a:solidFill>
                  <a:srgbClr val="000000"/>
                </a:solidFill>
                <a:effectLst/>
                <a:latin typeface="Arial"/>
                <a:ea typeface="Arial"/>
                <a:cs typeface="Arial"/>
                <a:sym typeface="Arial"/>
              </a:rPr>
              <a:t>Are their distinct roles do they have different expectations? Is there a gender bias and if so, who does it favour? What implications does this have for this group? </a:t>
            </a:r>
            <a:endParaRPr lang="en-IE" sz="1100" b="0" i="0" u="none" strike="noStrike" cap="none" dirty="0">
              <a:solidFill>
                <a:srgbClr val="000000"/>
              </a:solidFill>
              <a:effectLst/>
              <a:latin typeface="Arial"/>
              <a:ea typeface="Arial"/>
              <a:cs typeface="Arial"/>
              <a:sym typeface="Arial"/>
            </a:endParaRPr>
          </a:p>
          <a:p>
            <a:pPr marL="158750" indent="0">
              <a:buNone/>
            </a:pPr>
            <a:r>
              <a:rPr lang="en-GB" sz="1100" b="0" i="0" u="none" strike="noStrike" cap="none" dirty="0">
                <a:solidFill>
                  <a:srgbClr val="000000"/>
                </a:solidFill>
                <a:effectLst/>
                <a:latin typeface="Arial"/>
                <a:ea typeface="Arial"/>
                <a:cs typeface="Arial"/>
                <a:sym typeface="Arial"/>
              </a:rPr>
              <a:t> </a:t>
            </a:r>
            <a:endParaRPr lang="en-IE" sz="1100" b="0" i="0" u="none" strike="noStrike" cap="none" dirty="0">
              <a:solidFill>
                <a:srgbClr val="000000"/>
              </a:solidFill>
              <a:effectLst/>
              <a:latin typeface="Arial"/>
              <a:ea typeface="Arial"/>
              <a:cs typeface="Arial"/>
              <a:sym typeface="Arial"/>
            </a:endParaRPr>
          </a:p>
          <a:p>
            <a:pPr marL="158750" indent="0">
              <a:buNone/>
            </a:pPr>
            <a:r>
              <a:rPr lang="en-GB" sz="1100" b="1" i="0" u="none" strike="noStrike" cap="none" dirty="0">
                <a:solidFill>
                  <a:srgbClr val="000000"/>
                </a:solidFill>
                <a:effectLst/>
                <a:latin typeface="Arial"/>
                <a:ea typeface="Arial"/>
                <a:cs typeface="Arial"/>
                <a:sym typeface="Arial"/>
              </a:rPr>
              <a:t>Gender bias</a:t>
            </a:r>
            <a:r>
              <a:rPr lang="en-GB" sz="1100" b="0" i="0" u="none" strike="noStrike" cap="none" dirty="0">
                <a:solidFill>
                  <a:srgbClr val="000000"/>
                </a:solidFill>
                <a:effectLst/>
                <a:latin typeface="Arial"/>
                <a:ea typeface="Arial"/>
                <a:cs typeface="Arial"/>
                <a:sym typeface="Arial"/>
              </a:rPr>
              <a:t> is the tendency to prefer one gender over another. It is a form of unconscious bias, or implicit bias, which occurs when one individual unconsciously attributes certain attitudes and stereotypes to another person or group of people.</a:t>
            </a:r>
          </a:p>
          <a:p>
            <a:pPr marL="158750" indent="0">
              <a:buNone/>
            </a:pPr>
            <a:endParaRPr lang="en-GB" sz="1100" b="0" i="0" u="none" strike="noStrike" cap="none" dirty="0">
              <a:solidFill>
                <a:srgbClr val="000000"/>
              </a:solidFill>
              <a:effectLst/>
              <a:latin typeface="Arial"/>
              <a:cs typeface="Arial"/>
              <a:sym typeface="Arial"/>
            </a:endParaRPr>
          </a:p>
          <a:p>
            <a:pPr marL="158750" indent="0">
              <a:buNone/>
            </a:pPr>
            <a:endParaRPr lang="en-GB" sz="1100" b="0" i="0" u="none" strike="noStrike" cap="none" dirty="0">
              <a:solidFill>
                <a:srgbClr val="000000"/>
              </a:solidFill>
              <a:effectLst/>
              <a:latin typeface="Arial"/>
              <a:cs typeface="Arial"/>
              <a:sym typeface="Arial"/>
            </a:endParaRPr>
          </a:p>
          <a:p>
            <a:pPr marL="158750" indent="0">
              <a:buNone/>
            </a:pPr>
            <a:endParaRPr lang="en-GB" sz="1100" b="0" i="0" u="none" strike="noStrike" cap="none" dirty="0">
              <a:solidFill>
                <a:srgbClr val="000000"/>
              </a:solidFill>
              <a:effectLst/>
              <a:latin typeface="Arial"/>
              <a:cs typeface="Arial"/>
              <a:sym typeface="Arial"/>
            </a:endParaRPr>
          </a:p>
          <a:p>
            <a:pPr marL="158750" indent="0">
              <a:buNone/>
            </a:pPr>
            <a:r>
              <a:rPr lang="en-GB" sz="1100" b="1" i="0" u="none" strike="noStrike" cap="none" dirty="0">
                <a:solidFill>
                  <a:srgbClr val="000000"/>
                </a:solidFill>
                <a:effectLst/>
                <a:latin typeface="Arial"/>
                <a:cs typeface="Arial"/>
                <a:sym typeface="Arial"/>
              </a:rPr>
              <a:t>What supports these roles in our society? </a:t>
            </a:r>
            <a:endParaRPr lang="en-IE" b="1" dirty="0"/>
          </a:p>
        </p:txBody>
      </p:sp>
      <p:sp>
        <p:nvSpPr>
          <p:cNvPr id="4" name="Slide Number Placeholder 3"/>
          <p:cNvSpPr>
            <a:spLocks noGrp="1"/>
          </p:cNvSpPr>
          <p:nvPr>
            <p:ph type="sldNum" sz="quarter" idx="5"/>
          </p:nvPr>
        </p:nvSpPr>
        <p:spPr/>
        <p:txBody>
          <a:bodyPr/>
          <a:lstStyle/>
          <a:p>
            <a:fld id="{F808B3CF-E124-4774-A04F-50BE75934102}" type="slidenum">
              <a:rPr lang="en-IE" smtClean="0"/>
              <a:t>11</a:t>
            </a:fld>
            <a:endParaRPr lang="en-IE"/>
          </a:p>
        </p:txBody>
      </p:sp>
    </p:spTree>
    <p:extLst>
      <p:ext uri="{BB962C8B-B14F-4D97-AF65-F5344CB8AC3E}">
        <p14:creationId xmlns:p14="http://schemas.microsoft.com/office/powerpoint/2010/main" val="2760705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t>The aim of this activity is to explore the impact of sexism.</a:t>
            </a:r>
            <a:endParaRPr lang="en-GB" dirty="0"/>
          </a:p>
          <a:p>
            <a:pPr marL="158750" indent="0">
              <a:buNone/>
            </a:pPr>
            <a:r>
              <a:rPr lang="en-GB" b="1" dirty="0"/>
              <a:t>Sexism</a:t>
            </a:r>
            <a:r>
              <a:rPr lang="en-GB" dirty="0"/>
              <a:t> is the prejudice, stereotyping, or discrimination, typically against women, on the basis of sex.</a:t>
            </a:r>
            <a:r>
              <a:rPr lang="en-GB" b="1" dirty="0"/>
              <a:t> Institutional sexism</a:t>
            </a:r>
            <a:r>
              <a:rPr lang="en-GB" i="1" dirty="0"/>
              <a:t> is the subordination of one gender (usually women) as part of the everyday workings of economics, law, politics, and other social institutions. This helps to normalise discrimination and abuse. Subordination of women that is part of the everyday workings of economics, law politics, and other social institutions.</a:t>
            </a:r>
            <a:endParaRPr lang="en-GB" dirty="0"/>
          </a:p>
          <a:p>
            <a:pPr marL="158750" indent="0">
              <a:buNone/>
            </a:pPr>
            <a:endParaRPr lang="en-GB" sz="1100" b="1" i="0" u="none" strike="noStrike" cap="none" dirty="0">
              <a:solidFill>
                <a:srgbClr val="000000"/>
              </a:solidFill>
              <a:effectLst/>
              <a:latin typeface="Arial"/>
              <a:ea typeface="Arial"/>
              <a:cs typeface="Arial"/>
              <a:sym typeface="Arial"/>
            </a:endParaRPr>
          </a:p>
          <a:p>
            <a:pPr marL="158750" indent="0">
              <a:buNone/>
            </a:pPr>
            <a:r>
              <a:rPr lang="en-GB" sz="1100" b="1" i="0" u="none" strike="noStrike" cap="none" dirty="0">
                <a:solidFill>
                  <a:srgbClr val="000000"/>
                </a:solidFill>
                <a:effectLst/>
                <a:latin typeface="Arial"/>
                <a:ea typeface="Arial"/>
                <a:cs typeface="Arial"/>
                <a:sym typeface="Arial"/>
              </a:rPr>
              <a:t>Group Work:</a:t>
            </a:r>
            <a:r>
              <a:rPr lang="en-GB" dirty="0"/>
              <a:t> Ask participants to divide into smaller groups. Watch 1 of the four videos and discuss with the group. Can they think of other examples of institutional sexism? What are the implications of this for society and individuals? Is this an obstacle to the achievement of real gender equality? Feedback to the larger group.</a:t>
            </a:r>
          </a:p>
          <a:p>
            <a:endParaRPr lang="en-IE" dirty="0"/>
          </a:p>
        </p:txBody>
      </p:sp>
      <p:sp>
        <p:nvSpPr>
          <p:cNvPr id="4" name="Slide Number Placeholder 3"/>
          <p:cNvSpPr>
            <a:spLocks noGrp="1"/>
          </p:cNvSpPr>
          <p:nvPr>
            <p:ph type="sldNum" sz="quarter" idx="5"/>
          </p:nvPr>
        </p:nvSpPr>
        <p:spPr/>
        <p:txBody>
          <a:bodyPr/>
          <a:lstStyle/>
          <a:p>
            <a:fld id="{F808B3CF-E124-4774-A04F-50BE75934102}" type="slidenum">
              <a:rPr lang="en-IE" smtClean="0"/>
              <a:t>12</a:t>
            </a:fld>
            <a:endParaRPr lang="en-IE"/>
          </a:p>
        </p:txBody>
      </p:sp>
    </p:spTree>
    <p:extLst>
      <p:ext uri="{BB962C8B-B14F-4D97-AF65-F5344CB8AC3E}">
        <p14:creationId xmlns:p14="http://schemas.microsoft.com/office/powerpoint/2010/main" val="2889653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Ireland #</a:t>
            </a:r>
            <a:r>
              <a:rPr lang="en-IE" dirty="0" err="1"/>
              <a:t>AWomanInIreland</a:t>
            </a:r>
            <a:endParaRPr lang="en-IE" dirty="0"/>
          </a:p>
          <a:p>
            <a:r>
              <a:rPr lang="en-IE" dirty="0"/>
              <a:t>Belfast rape trial </a:t>
            </a:r>
          </a:p>
          <a:p>
            <a:r>
              <a:rPr lang="en-IE" dirty="0" err="1"/>
              <a:t>Panti</a:t>
            </a:r>
            <a:r>
              <a:rPr lang="en-IE" dirty="0"/>
              <a:t> gate</a:t>
            </a:r>
          </a:p>
          <a:p>
            <a:endParaRPr lang="en-IE" dirty="0"/>
          </a:p>
          <a:p>
            <a:endParaRPr lang="en-IE" dirty="0"/>
          </a:p>
          <a:p>
            <a:pPr marL="158750" indent="0">
              <a:buNone/>
            </a:pPr>
            <a:r>
              <a:rPr lang="en-GB" sz="1100" b="0" i="0" u="none" strike="noStrike" cap="none" dirty="0">
                <a:solidFill>
                  <a:srgbClr val="000000"/>
                </a:solidFill>
                <a:effectLst/>
                <a:latin typeface="Arial"/>
                <a:ea typeface="Arial"/>
                <a:cs typeface="Arial"/>
                <a:sym typeface="Arial"/>
              </a:rPr>
              <a:t>There’s no doubt that Irish women have more rights than their mothers, grandmothers and great grandmothers, but gender equality in Ireland has yet to be achieved in many </a:t>
            </a:r>
            <a:r>
              <a:rPr lang="en-GB" sz="1100" b="0" i="0" u="none" strike="noStrike" cap="none" dirty="0" err="1">
                <a:solidFill>
                  <a:srgbClr val="000000"/>
                </a:solidFill>
                <a:effectLst/>
                <a:latin typeface="Arial"/>
                <a:ea typeface="Arial"/>
                <a:cs typeface="Arial"/>
                <a:sym typeface="Arial"/>
              </a:rPr>
              <a:t>areas.Men</a:t>
            </a:r>
            <a:r>
              <a:rPr lang="en-GB" sz="1100" b="0" i="0" u="none" strike="noStrike" cap="none" dirty="0">
                <a:solidFill>
                  <a:srgbClr val="000000"/>
                </a:solidFill>
                <a:effectLst/>
                <a:latin typeface="Arial"/>
                <a:ea typeface="Arial"/>
                <a:cs typeface="Arial"/>
                <a:sym typeface="Arial"/>
              </a:rPr>
              <a:t> still dominate the workplace and are the main decision-makers in business and politics while women often find themselves lagging behind when it comes to equal opportunities and income.</a:t>
            </a:r>
          </a:p>
          <a:p>
            <a:pPr marL="158750" indent="0">
              <a:buNone/>
            </a:pPr>
            <a:endParaRPr lang="en-IE" dirty="0"/>
          </a:p>
          <a:p>
            <a:pPr marL="158750" indent="0">
              <a:buNone/>
            </a:pPr>
            <a:endParaRPr lang="en-IE" dirty="0"/>
          </a:p>
          <a:p>
            <a:pPr marL="158750" indent="0">
              <a:buNone/>
            </a:pPr>
            <a:r>
              <a:rPr lang="en-GB" sz="1100" b="1" i="0" u="none" strike="noStrike" cap="none" dirty="0">
                <a:solidFill>
                  <a:srgbClr val="000000"/>
                </a:solidFill>
                <a:effectLst/>
                <a:latin typeface="Arial"/>
                <a:ea typeface="Arial"/>
                <a:cs typeface="Arial"/>
                <a:sym typeface="Arial"/>
              </a:rPr>
              <a:t>Dáil representation</a:t>
            </a:r>
          </a:p>
          <a:p>
            <a:pPr marL="158750" indent="0">
              <a:buNone/>
            </a:pPr>
            <a:r>
              <a:rPr lang="en-GB" sz="1100" b="0" i="0" u="none" strike="noStrike" cap="none" dirty="0">
                <a:solidFill>
                  <a:srgbClr val="000000"/>
                </a:solidFill>
                <a:effectLst/>
                <a:latin typeface="Arial"/>
                <a:ea typeface="Arial"/>
                <a:cs typeface="Arial"/>
                <a:sym typeface="Arial"/>
              </a:rPr>
              <a:t>The current female representation in the Dáil (22 per cent) is the highest in the State’s history. The previous Dáil was 15 per cent. Such improvements must be welcomed. Prior to that we hardly ever made double figures. But we are still languishing far behind our western European neighbours. The current figure for Sweden is 46 per cent, Norway 41 per cent, France 40 per cent, Denmark 37 per cent. Italy and Spain, with whom we share a Catholic history, are 36 per cent and 47 per cent respectively. Currently, we are ranked at 81st in the world on this issue. Hence, we should certainly not get too carried away with our recent progress.</a:t>
            </a:r>
          </a:p>
          <a:p>
            <a:pPr marL="158750" indent="0">
              <a:buNone/>
            </a:pPr>
            <a:r>
              <a:rPr lang="en-GB" sz="1100" b="1" i="0" u="none" strike="noStrike" cap="none" dirty="0">
                <a:solidFill>
                  <a:srgbClr val="000000"/>
                </a:solidFill>
                <a:effectLst/>
                <a:latin typeface="Arial"/>
                <a:ea typeface="Arial"/>
                <a:cs typeface="Arial"/>
                <a:sym typeface="Arial"/>
              </a:rPr>
              <a:t>Gender pay gap</a:t>
            </a:r>
          </a:p>
          <a:p>
            <a:pPr marL="158750" indent="0">
              <a:buNone/>
            </a:pPr>
            <a:r>
              <a:rPr lang="en-GB" sz="1100" b="0" i="0" u="none" strike="noStrike" cap="none" dirty="0">
                <a:solidFill>
                  <a:srgbClr val="000000"/>
                </a:solidFill>
                <a:effectLst/>
                <a:latin typeface="Arial"/>
                <a:ea typeface="Arial"/>
                <a:cs typeface="Arial"/>
                <a:sym typeface="Arial"/>
              </a:rPr>
              <a:t>Still, it is a start – more than is being done in other areas of public life. For example, there is still no obligatory reporting on gender pay gaps, though legislation for this is in train. When it does come in, it is likely to show a gap of about 15-30 per cent, depending upon the sector. That is quite a shocking figure, and little wonder that Von der </a:t>
            </a:r>
            <a:r>
              <a:rPr lang="en-GB" sz="1100" b="0" i="0" u="none" strike="noStrike" cap="none" dirty="0" err="1">
                <a:solidFill>
                  <a:srgbClr val="000000"/>
                </a:solidFill>
                <a:effectLst/>
                <a:latin typeface="Arial"/>
                <a:ea typeface="Arial"/>
                <a:cs typeface="Arial"/>
                <a:sym typeface="Arial"/>
              </a:rPr>
              <a:t>Leyen</a:t>
            </a:r>
            <a:r>
              <a:rPr lang="en-GB" sz="1100" b="0" i="0" u="none" strike="noStrike" cap="none" dirty="0">
                <a:solidFill>
                  <a:srgbClr val="000000"/>
                </a:solidFill>
                <a:effectLst/>
                <a:latin typeface="Arial"/>
                <a:ea typeface="Arial"/>
                <a:cs typeface="Arial"/>
                <a:sym typeface="Arial"/>
              </a:rPr>
              <a:t> seeks to bring in corporate quotas as a push back against this. She may choose to base her recommendations on the Norwegian model of 40 per cent female composition of publicly listed companies – on pain of dissolution for those failing to comply.</a:t>
            </a:r>
          </a:p>
          <a:p>
            <a:endParaRPr lang="en-IE" dirty="0"/>
          </a:p>
        </p:txBody>
      </p:sp>
      <p:sp>
        <p:nvSpPr>
          <p:cNvPr id="4" name="Slide Number Placeholder 3"/>
          <p:cNvSpPr>
            <a:spLocks noGrp="1"/>
          </p:cNvSpPr>
          <p:nvPr>
            <p:ph type="sldNum" sz="quarter" idx="5"/>
          </p:nvPr>
        </p:nvSpPr>
        <p:spPr/>
        <p:txBody>
          <a:bodyPr/>
          <a:lstStyle/>
          <a:p>
            <a:fld id="{F808B3CF-E124-4774-A04F-50BE75934102}" type="slidenum">
              <a:rPr lang="en-IE" smtClean="0"/>
              <a:t>13</a:t>
            </a:fld>
            <a:endParaRPr lang="en-IE"/>
          </a:p>
        </p:txBody>
      </p:sp>
    </p:spTree>
    <p:extLst>
      <p:ext uri="{BB962C8B-B14F-4D97-AF65-F5344CB8AC3E}">
        <p14:creationId xmlns:p14="http://schemas.microsoft.com/office/powerpoint/2010/main" val="1750973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t>The aim of this activity is to explore the generational changes that have occurred. </a:t>
            </a:r>
            <a:endParaRPr lang="en-GB" dirty="0"/>
          </a:p>
          <a:p>
            <a:pPr marL="158750" indent="0">
              <a:buNone/>
            </a:pPr>
            <a:r>
              <a:rPr lang="en-GB" dirty="0"/>
              <a:t>Has society changed over the years? Divide into smaller groups and discuss what has changed since your grandparent's generation, your parent's generation and now? Record both positive and negative changes. Discuss how these changes came about?  What has improved the most and what are the biggest challenges to overcome? Feedback to the larger group.</a:t>
            </a:r>
          </a:p>
          <a:p>
            <a:endParaRPr lang="en-IE" dirty="0"/>
          </a:p>
        </p:txBody>
      </p:sp>
      <p:sp>
        <p:nvSpPr>
          <p:cNvPr id="4" name="Slide Number Placeholder 3"/>
          <p:cNvSpPr>
            <a:spLocks noGrp="1"/>
          </p:cNvSpPr>
          <p:nvPr>
            <p:ph type="sldNum" sz="quarter" idx="5"/>
          </p:nvPr>
        </p:nvSpPr>
        <p:spPr/>
        <p:txBody>
          <a:bodyPr/>
          <a:lstStyle/>
          <a:p>
            <a:fld id="{F808B3CF-E124-4774-A04F-50BE75934102}" type="slidenum">
              <a:rPr lang="en-IE" smtClean="0"/>
              <a:t>14</a:t>
            </a:fld>
            <a:endParaRPr lang="en-IE"/>
          </a:p>
        </p:txBody>
      </p:sp>
    </p:spTree>
    <p:extLst>
      <p:ext uri="{BB962C8B-B14F-4D97-AF65-F5344CB8AC3E}">
        <p14:creationId xmlns:p14="http://schemas.microsoft.com/office/powerpoint/2010/main" val="3891585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100" b="1" i="0" u="none" strike="noStrike" cap="none" dirty="0">
                <a:solidFill>
                  <a:srgbClr val="000000"/>
                </a:solidFill>
                <a:effectLst/>
                <a:latin typeface="Arial"/>
                <a:ea typeface="Arial"/>
                <a:cs typeface="Arial"/>
                <a:sym typeface="Arial"/>
              </a:rPr>
              <a:t>Duration:</a:t>
            </a:r>
            <a:r>
              <a:rPr lang="en-GB" dirty="0">
                <a:effectLst/>
              </a:rPr>
              <a:t> 20 Mins</a:t>
            </a:r>
          </a:p>
          <a:p>
            <a:pPr marL="158750" indent="0">
              <a:buNone/>
            </a:pPr>
            <a:r>
              <a:rPr lang="en-GB" b="1" dirty="0">
                <a:effectLst/>
              </a:rPr>
              <a:t>The aim of this activity is to discuss female empowerment and the characteristics that define empowerment. </a:t>
            </a:r>
            <a:endParaRPr lang="en-GB" dirty="0">
              <a:effectLst/>
            </a:endParaRPr>
          </a:p>
          <a:p>
            <a:pPr marL="158750" indent="0">
              <a:buNone/>
            </a:pPr>
            <a:r>
              <a:rPr lang="en-GB" sz="1100" b="1" i="0" u="none" strike="noStrike" cap="none" dirty="0">
                <a:solidFill>
                  <a:srgbClr val="000000"/>
                </a:solidFill>
                <a:effectLst/>
                <a:latin typeface="Arial"/>
                <a:ea typeface="Arial"/>
                <a:cs typeface="Arial"/>
                <a:sym typeface="Arial"/>
              </a:rPr>
              <a:t>Walking Debate:</a:t>
            </a:r>
            <a:r>
              <a:rPr lang="en-GB" b="1" dirty="0">
                <a:effectLst/>
              </a:rPr>
              <a:t> </a:t>
            </a:r>
            <a:r>
              <a:rPr lang="en-GB" dirty="0">
                <a:effectLst/>
              </a:rPr>
              <a:t>Both women have created music videos they define as empowering for women. Hold a walking debate between which music video best defines women’s empowerment in 2020?</a:t>
            </a:r>
          </a:p>
          <a:p>
            <a:pPr marL="158750" indent="0">
              <a:buNone/>
            </a:pPr>
            <a:r>
              <a:rPr lang="en-GB" sz="1100" b="1" i="0" u="none" strike="noStrike" cap="none" dirty="0">
                <a:solidFill>
                  <a:srgbClr val="000000"/>
                </a:solidFill>
                <a:effectLst/>
                <a:latin typeface="Arial"/>
                <a:ea typeface="Arial"/>
                <a:cs typeface="Arial"/>
                <a:sym typeface="Arial"/>
              </a:rPr>
              <a:t>Video: </a:t>
            </a:r>
            <a:r>
              <a:rPr lang="en-GB" b="1" dirty="0">
                <a:effectLst/>
              </a:rPr>
              <a:t>Nicki Minaj Anaconda</a:t>
            </a:r>
            <a:endParaRPr lang="en-GB" dirty="0">
              <a:effectLst/>
            </a:endParaRPr>
          </a:p>
          <a:p>
            <a:pPr marL="158750" indent="0">
              <a:buNone/>
            </a:pPr>
            <a:r>
              <a:rPr lang="en-GB" sz="1100" b="1" i="0" u="none" strike="noStrike" cap="none" dirty="0">
                <a:solidFill>
                  <a:srgbClr val="000000"/>
                </a:solidFill>
                <a:effectLst/>
                <a:latin typeface="Arial"/>
                <a:ea typeface="Arial"/>
                <a:cs typeface="Arial"/>
                <a:sym typeface="Arial"/>
              </a:rPr>
              <a:t>Video: </a:t>
            </a:r>
            <a:r>
              <a:rPr lang="en-GB" b="1" dirty="0">
                <a:effectLst/>
              </a:rPr>
              <a:t>Beyoncé If I Were a Boy</a:t>
            </a:r>
            <a:endParaRPr lang="en-GB" dirty="0">
              <a:effectLst/>
            </a:endParaRPr>
          </a:p>
          <a:p>
            <a:endParaRPr lang="en-IE" dirty="0"/>
          </a:p>
        </p:txBody>
      </p:sp>
      <p:sp>
        <p:nvSpPr>
          <p:cNvPr id="4" name="Slide Number Placeholder 3"/>
          <p:cNvSpPr>
            <a:spLocks noGrp="1"/>
          </p:cNvSpPr>
          <p:nvPr>
            <p:ph type="sldNum" sz="quarter" idx="5"/>
          </p:nvPr>
        </p:nvSpPr>
        <p:spPr/>
        <p:txBody>
          <a:bodyPr/>
          <a:lstStyle/>
          <a:p>
            <a:fld id="{F808B3CF-E124-4774-A04F-50BE75934102}" type="slidenum">
              <a:rPr lang="en-IE" smtClean="0"/>
              <a:t>15</a:t>
            </a:fld>
            <a:endParaRPr lang="en-IE"/>
          </a:p>
        </p:txBody>
      </p:sp>
    </p:spTree>
    <p:extLst>
      <p:ext uri="{BB962C8B-B14F-4D97-AF65-F5344CB8AC3E}">
        <p14:creationId xmlns:p14="http://schemas.microsoft.com/office/powerpoint/2010/main" val="3422920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38895113" y="220557725"/>
            <a:ext cx="0" cy="110256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p:cNvSpPr>
            <a:spLocks noGrp="1"/>
          </p:cNvSpPr>
          <p:nvPr>
            <p:ph type="body" idx="1"/>
          </p:nvPr>
        </p:nvSpPr>
        <p:spPr>
          <a:xfrm>
            <a:off x="180580" y="808193985"/>
            <a:ext cx="1444559" cy="1323133395"/>
          </a:xfrm>
          <a:prstGeom prst="rect">
            <a:avLst/>
          </a:prstGeom>
        </p:spPr>
        <p:txBody>
          <a:bodyPr/>
          <a:lstStyle/>
          <a:p>
            <a:endParaRPr lang="en-IE"/>
          </a:p>
        </p:txBody>
      </p:sp>
    </p:spTree>
    <p:extLst>
      <p:ext uri="{BB962C8B-B14F-4D97-AF65-F5344CB8AC3E}">
        <p14:creationId xmlns:p14="http://schemas.microsoft.com/office/powerpoint/2010/main" val="1049601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57148">
              <a:lnSpc>
                <a:spcPct val="90000"/>
              </a:lnSpc>
              <a:spcAft>
                <a:spcPts val="600"/>
              </a:spcAft>
              <a:buClr>
                <a:schemeClr val="bg1">
                  <a:lumMod val="95000"/>
                </a:schemeClr>
              </a:buClr>
            </a:pPr>
            <a:endParaRPr lang="en-US" sz="1100" b="1" kern="1200" dirty="0">
              <a:solidFill>
                <a:schemeClr val="tx1"/>
              </a:solidFill>
            </a:endParaRPr>
          </a:p>
          <a:p>
            <a:pPr marL="158750" indent="0">
              <a:buNone/>
            </a:pPr>
            <a:r>
              <a:rPr lang="en-US" sz="1100" b="0" i="0" u="none" strike="noStrike" cap="none" dirty="0">
                <a:solidFill>
                  <a:srgbClr val="000000"/>
                </a:solidFill>
                <a:effectLst/>
                <a:latin typeface="Arial"/>
                <a:ea typeface="Arial"/>
                <a:cs typeface="Arial"/>
                <a:sym typeface="Arial"/>
              </a:rPr>
              <a:t>RESPECT- Listen when people are speaking, respect difference, and don't laugh, deride or make fun of others</a:t>
            </a:r>
            <a:endParaRPr lang="en-IE"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CONFIDENTIALITY – What is said here stays here</a:t>
            </a:r>
            <a:endParaRPr lang="en-IE"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PRIVACY - We only share what we want to share</a:t>
            </a:r>
            <a:endParaRPr lang="en-IE"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INCLUSION – We make sure everybody has an opportunity to contribute and no one is left out of a group or discussion.</a:t>
            </a:r>
            <a:endParaRPr lang="en-IE"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AWARENESS Sometimes the topics and discussions can be upsetting or you have been personally affected by them. If you have been upset or want to just talk please come to Vivienne for support. </a:t>
            </a:r>
            <a:endParaRPr lang="en-IE" sz="1100" b="0" i="0" u="none" strike="noStrike" cap="none" dirty="0">
              <a:solidFill>
                <a:srgbClr val="000000"/>
              </a:solidFill>
              <a:effectLst/>
              <a:latin typeface="Arial"/>
              <a:ea typeface="Arial"/>
              <a:cs typeface="Arial"/>
              <a:sym typeface="Arial"/>
            </a:endParaRPr>
          </a:p>
          <a:p>
            <a:pPr marL="0" indent="0" defTabSz="523852">
              <a:buNone/>
              <a:tabLst>
                <a:tab pos="3854282" algn="l"/>
                <a:tab pos="4305112" algn="l"/>
              </a:tabLst>
            </a:pPr>
            <a:endParaRPr lang="en-IE" sz="1000" dirty="0">
              <a:solidFill>
                <a:schemeClr val="bg1">
                  <a:lumMod val="95000"/>
                </a:schemeClr>
              </a:solidFill>
            </a:endParaRPr>
          </a:p>
          <a:p>
            <a:endParaRPr lang="en-IE" dirty="0"/>
          </a:p>
        </p:txBody>
      </p:sp>
    </p:spTree>
    <p:extLst>
      <p:ext uri="{BB962C8B-B14F-4D97-AF65-F5344CB8AC3E}">
        <p14:creationId xmlns:p14="http://schemas.microsoft.com/office/powerpoint/2010/main" val="229886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158750" indent="0">
              <a:buNone/>
            </a:pPr>
            <a:r>
              <a:rPr lang="en-US" sz="1100" b="0" i="0" u="none" strike="noStrike" cap="none">
                <a:solidFill>
                  <a:srgbClr val="000000"/>
                </a:solidFill>
                <a:effectLst/>
                <a:latin typeface="Arial"/>
                <a:ea typeface="Arial"/>
                <a:cs typeface="Arial"/>
                <a:sym typeface="Arial"/>
              </a:rPr>
              <a:t>UNICEF stands for the United Nations International Children’s Emergency Fund</a:t>
            </a:r>
            <a:endParaRPr lang="en-IE" sz="1100" b="0" i="0" u="none" strike="noStrike" cap="none">
              <a:solidFill>
                <a:srgbClr val="000000"/>
              </a:solidFill>
              <a:effectLst/>
              <a:latin typeface="Arial"/>
              <a:ea typeface="Arial"/>
              <a:cs typeface="Arial"/>
              <a:sym typeface="Arial"/>
            </a:endParaRPr>
          </a:p>
          <a:p>
            <a:pPr marL="158750" indent="0">
              <a:buNone/>
            </a:pPr>
            <a:r>
              <a:rPr lang="en-US" sz="1100" b="0" i="0" u="none" strike="noStrike" cap="none">
                <a:solidFill>
                  <a:srgbClr val="000000"/>
                </a:solidFill>
                <a:effectLst/>
                <a:latin typeface="Arial"/>
                <a:ea typeface="Arial"/>
                <a:cs typeface="Arial"/>
                <a:sym typeface="Arial"/>
              </a:rPr>
              <a:t>We work in over 190 countries worldwide. This is a short video about who we are.</a:t>
            </a:r>
            <a:endParaRPr lang="en-IE"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603076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The UNCRC is UNICEF’s mandate, there are 54 articles in total with 42 rights in total. Who here today has heard about Children’s Rights? Look at your posters to see your rights.  Why do we single out child rights in a separate human rights Convention? Because… Children are more vulnerable than adults they start life as totally dependent beings. Children rely on adults to nurture and guide they need to grow towards independence. Children’s views are rarely heard and considered in the political process. Children cannot vote or take part in political processes. We all only get one childhood and that needs to be protected. </a:t>
            </a:r>
            <a:endParaRPr lang="en-IE" sz="1100" b="0" i="0" u="none" strike="noStrike" cap="none" dirty="0">
              <a:solidFill>
                <a:srgbClr val="000000"/>
              </a:solidFill>
              <a:effectLst/>
              <a:latin typeface="Arial"/>
              <a:ea typeface="Arial"/>
              <a:cs typeface="Arial"/>
              <a:sym typeface="Arial"/>
            </a:endParaRPr>
          </a:p>
          <a:p>
            <a:pPr marL="158750" indent="0">
              <a:buNone/>
            </a:pPr>
            <a:endParaRPr lang="en-US" dirty="0"/>
          </a:p>
          <a:p>
            <a:pPr marL="158750" indent="0">
              <a:buNone/>
            </a:pPr>
            <a:r>
              <a:rPr lang="en-US" dirty="0"/>
              <a:t>Children’s rights are human rights for children. The 1989 United Nations Convention on the Rights of the Child is an international legal agreement (or ‘treaty’) that recognizes specific rights for children. ‘Rights’ are entitlements every child should have. All children have the same rights. These rights are listed in the Convention on the Rights of the Child and almost every country has agreed to respect them in practice. All the rights are connected, and all are equally important — they cannot be taken away from children. Children have the right to: • Protection (e.g. from violence, exploitation and harmful substances) • Provision (e.g. for education, health care and an adequate standard of living) • Participation (e.g. to be heard and taken seriously, and to join organizations) • Specific protection and provisions when part of a vulnerable population, such as indigenous children and children with disabilities The Convention on the Rights of the Child sets out these rights in 54 articles and in a set of ‘Optional Protocols’ which list additional rights. The Convention is guided by four general principles: nondiscrimination (Article 2), the best interests of the child (Article 3), the right to life, survival and development (Article 6), and the right to be heard and taken seriously (Article 12). UNICEF is the only organization specifically named in the Convention as a source of expert assistance and advice. According to its mission statement, “UNICEF is guided by the Convention on the Rights of the Child and strives to establish children’s rights as enduring ethical principles and international standards of </a:t>
            </a:r>
            <a:r>
              <a:rPr lang="en-US" dirty="0" err="1"/>
              <a:t>behaviour</a:t>
            </a:r>
            <a:r>
              <a:rPr lang="en-US" dirty="0"/>
              <a:t> towards children”.</a:t>
            </a:r>
          </a:p>
          <a:p>
            <a:pPr marL="158750" indent="0">
              <a:buNone/>
            </a:pPr>
            <a:r>
              <a:rPr lang="en-IE" sz="1100" b="0" i="0" u="none" strike="noStrike" cap="none" dirty="0">
                <a:solidFill>
                  <a:srgbClr val="000000"/>
                </a:solidFill>
                <a:effectLst/>
                <a:latin typeface="Arial"/>
                <a:ea typeface="Arial"/>
                <a:cs typeface="Arial"/>
                <a:sym typeface="Arial"/>
              </a:rPr>
              <a:t> </a:t>
            </a:r>
            <a:endParaRPr lang="en-IE" sz="1100" b="0" i="0" u="none" strike="noStrike" cap="none" dirty="0">
              <a:solidFill>
                <a:srgbClr val="000000"/>
              </a:solidFill>
              <a:effectLst/>
              <a:latin typeface="Arial"/>
              <a:ea typeface="Arial"/>
              <a:cs typeface="Arial"/>
            </a:endParaRPr>
          </a:p>
          <a:p>
            <a:pPr marL="0" indent="0">
              <a:buNone/>
            </a:pPr>
            <a:endParaRPr lang="en-US" sz="1100" dirty="0"/>
          </a:p>
        </p:txBody>
      </p:sp>
    </p:spTree>
    <p:extLst>
      <p:ext uri="{BB962C8B-B14F-4D97-AF65-F5344CB8AC3E}">
        <p14:creationId xmlns:p14="http://schemas.microsoft.com/office/powerpoint/2010/main" val="669604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What do these girls have in common? The experience different lives and lower life outcomes simply because they are girls</a:t>
            </a:r>
          </a:p>
        </p:txBody>
      </p:sp>
      <p:sp>
        <p:nvSpPr>
          <p:cNvPr id="4" name="Slide Number Placeholder 3"/>
          <p:cNvSpPr>
            <a:spLocks noGrp="1"/>
          </p:cNvSpPr>
          <p:nvPr>
            <p:ph type="sldNum" sz="quarter" idx="5"/>
          </p:nvPr>
        </p:nvSpPr>
        <p:spPr/>
        <p:txBody>
          <a:bodyPr/>
          <a:lstStyle/>
          <a:p>
            <a:fld id="{F808B3CF-E124-4774-A04F-50BE75934102}" type="slidenum">
              <a:rPr lang="en-IE" smtClean="0"/>
              <a:t>5</a:t>
            </a:fld>
            <a:endParaRPr lang="en-IE"/>
          </a:p>
        </p:txBody>
      </p:sp>
    </p:spTree>
    <p:extLst>
      <p:ext uri="{BB962C8B-B14F-4D97-AF65-F5344CB8AC3E}">
        <p14:creationId xmlns:p14="http://schemas.microsoft.com/office/powerpoint/2010/main" val="3855863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63204725" y="14427200"/>
            <a:ext cx="128223963" cy="721264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181375" y="91363364"/>
            <a:ext cx="1450996" cy="86554763"/>
          </a:xfrm>
          <a:prstGeom prst="rect">
            <a:avLst/>
          </a:prstGeom>
        </p:spPr>
        <p:txBody>
          <a:bodyPr spcFirstLastPara="1" wrap="square" lIns="176515" tIns="176515" rIns="176515" bIns="176515" anchor="t" anchorCtr="0">
            <a:noAutofit/>
          </a:bodyPr>
          <a:lstStyle/>
          <a:p>
            <a:pPr marL="158750" indent="0">
              <a:buNone/>
            </a:pPr>
            <a:r>
              <a:rPr lang="en-IE" sz="1100" b="0" i="0" u="none" strike="noStrike" cap="none">
                <a:solidFill>
                  <a:srgbClr val="000000"/>
                </a:solidFill>
                <a:effectLst/>
                <a:latin typeface="Arial"/>
                <a:ea typeface="Arial"/>
                <a:cs typeface="Arial"/>
                <a:sym typeface="Arial"/>
              </a:rPr>
              <a:t>The world does have a plan and it is called the Global Goals or the SDGs</a:t>
            </a:r>
          </a:p>
          <a:p>
            <a:pPr marL="158750" indent="0">
              <a:buNone/>
            </a:pPr>
            <a:r>
              <a:rPr lang="en-IE" sz="1100" b="0" i="0" u="none" strike="noStrike" cap="none">
                <a:solidFill>
                  <a:srgbClr val="000000"/>
                </a:solidFill>
                <a:effectLst/>
                <a:latin typeface="Arial"/>
                <a:ea typeface="Arial"/>
                <a:cs typeface="Arial"/>
                <a:sym typeface="Arial"/>
              </a:rPr>
              <a:t>This plan aims to make the world more sustainable, fairer and safer for every global citizen by 2030. to achieve this, 17 goals with 169 targets have been agreed and all countries are responsible to achieve them nationally and globally. </a:t>
            </a:r>
          </a:p>
          <a:p>
            <a:pPr marL="158750" indent="0">
              <a:buNone/>
            </a:pPr>
            <a:r>
              <a:rPr lang="en-IE" sz="1100" b="0" i="0" u="none" strike="noStrike" cap="none">
                <a:solidFill>
                  <a:srgbClr val="000000"/>
                </a:solidFill>
                <a:effectLst/>
                <a:latin typeface="Arial"/>
                <a:ea typeface="Arial"/>
                <a:cs typeface="Arial"/>
                <a:sym typeface="Arial"/>
              </a:rPr>
              <a:t>What is unique about this agreement is that </a:t>
            </a:r>
          </a:p>
          <a:p>
            <a:pPr marL="158750" lvl="0" indent="0">
              <a:buNone/>
            </a:pPr>
            <a:r>
              <a:rPr lang="en-IE" sz="1100" b="0" i="0" u="none" strike="noStrike" cap="none">
                <a:solidFill>
                  <a:srgbClr val="000000"/>
                </a:solidFill>
                <a:effectLst/>
                <a:latin typeface="Arial"/>
                <a:ea typeface="Arial"/>
                <a:cs typeface="Arial"/>
                <a:sym typeface="Arial"/>
              </a:rPr>
              <a:t>It went through a long process of consultation with people from around the world representing many different groups including children and young people. </a:t>
            </a:r>
          </a:p>
          <a:p>
            <a:pPr marL="158750" lvl="0" indent="0">
              <a:buNone/>
            </a:pPr>
            <a:r>
              <a:rPr lang="en-IE" sz="1100" b="0" i="0" u="none" strike="noStrike" cap="none">
                <a:solidFill>
                  <a:srgbClr val="000000"/>
                </a:solidFill>
                <a:effectLst/>
                <a:latin typeface="Arial"/>
                <a:ea typeface="Arial"/>
                <a:cs typeface="Arial"/>
                <a:sym typeface="Arial"/>
              </a:rPr>
              <a:t>As I said the agreement is Universal so every nation, city, business, school, organisation, are challenged to achieve the goals</a:t>
            </a:r>
          </a:p>
          <a:p>
            <a:pPr marL="158750" lvl="0" indent="0">
              <a:buNone/>
            </a:pPr>
            <a:r>
              <a:rPr lang="en-IE" sz="1100" b="0" i="0" u="none" strike="noStrike" cap="none">
                <a:solidFill>
                  <a:srgbClr val="000000"/>
                </a:solidFill>
                <a:effectLst/>
                <a:latin typeface="Arial"/>
                <a:ea typeface="Arial"/>
                <a:cs typeface="Arial"/>
                <a:sym typeface="Arial"/>
              </a:rPr>
              <a:t>Something to note too is that the Goals are interconnected, we can’t achieve one without the other if there is poverty in the world you can’t end hunger. You can’t end hunger and poverty with out a healthy planet and without addressing the rapid rise of inequality.</a:t>
            </a:r>
          </a:p>
          <a:p>
            <a:pPr marL="158750" indent="0">
              <a:buNone/>
            </a:pPr>
            <a:r>
              <a:rPr lang="en-IE" sz="1100" b="0" i="0" u="none" strike="noStrike" cap="none">
                <a:solidFill>
                  <a:srgbClr val="000000"/>
                </a:solidFill>
                <a:effectLst/>
                <a:latin typeface="Arial"/>
                <a:ea typeface="Arial"/>
                <a:cs typeface="Arial"/>
                <a:sym typeface="Arial"/>
              </a:rPr>
              <a:t>What goals are mostly related to the issue we are discussing today? 7-12-13-14-15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SDG 5 aims at achieving gender equality by ending all forms of discrimination, violence, and any harmful practices against women. It recognises the need for equal rights and opportunities for female leadership at all political and economic decision-making levels. </a:t>
            </a:r>
          </a:p>
          <a:p>
            <a:endParaRPr lang="en-GB" dirty="0"/>
          </a:p>
          <a:p>
            <a:r>
              <a:rPr lang="en-GB" dirty="0"/>
              <a:t>Why does gender equality have a goal in and of itself? Speak to the person next to you and ask </a:t>
            </a:r>
          </a:p>
          <a:p>
            <a:endParaRPr lang="en-GB" dirty="0"/>
          </a:p>
          <a:p>
            <a:r>
              <a:rPr lang="en-GB" dirty="0"/>
              <a:t>How might outcomes be different for girls if we achieved this globally.</a:t>
            </a:r>
          </a:p>
          <a:p>
            <a:endParaRPr lang="en-GB" dirty="0"/>
          </a:p>
          <a:p>
            <a:endParaRPr lang="en-GB" dirty="0"/>
          </a:p>
          <a:p>
            <a:endParaRPr lang="en-GB"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This lesson will look at the topic of gender equality and the differences between men and women. Of course there are some differences in their bodies, but this is what we call sex, not gender. Gender refers to how society sees men and women, or what is masculine and what is feminine. Note: a more detailed explication of the differences between sex and gender can be found at the World Health Organisation website: http://www.who.int/gender/whatisgender/en/ In this lesson we will discuss stereotypes, how they are created and the effect they have on people. It will show especially how stereotypes have helped create ideas of what genders can and cannot do. As an example of this we will have a look at the history of women’s rights, especially the right to vote. After that it will give some statistics that show that, even though men and women are supposed to be equal, the reality shows that this is not often the case. Finally we will explore what people can do to remove these inequalities. </a:t>
            </a:r>
          </a:p>
          <a:p>
            <a:endParaRPr lang="en-GB" dirty="0"/>
          </a:p>
          <a:p>
            <a:endParaRPr lang="en-IE" dirty="0"/>
          </a:p>
        </p:txBody>
      </p:sp>
      <p:sp>
        <p:nvSpPr>
          <p:cNvPr id="4" name="Slide Number Placeholder 3"/>
          <p:cNvSpPr>
            <a:spLocks noGrp="1"/>
          </p:cNvSpPr>
          <p:nvPr>
            <p:ph type="sldNum" sz="quarter" idx="5"/>
          </p:nvPr>
        </p:nvSpPr>
        <p:spPr/>
        <p:txBody>
          <a:bodyPr/>
          <a:lstStyle/>
          <a:p>
            <a:fld id="{F808B3CF-E124-4774-A04F-50BE75934102}" type="slidenum">
              <a:rPr lang="en-IE" smtClean="0"/>
              <a:t>7</a:t>
            </a:fld>
            <a:endParaRPr lang="en-IE"/>
          </a:p>
        </p:txBody>
      </p:sp>
    </p:spTree>
    <p:extLst>
      <p:ext uri="{BB962C8B-B14F-4D97-AF65-F5344CB8AC3E}">
        <p14:creationId xmlns:p14="http://schemas.microsoft.com/office/powerpoint/2010/main" val="776031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808B3CF-E124-4774-A04F-50BE75934102}" type="slidenum">
              <a:rPr lang="en-IE" smtClean="0"/>
              <a:t>8</a:t>
            </a:fld>
            <a:endParaRPr lang="en-IE"/>
          </a:p>
        </p:txBody>
      </p:sp>
    </p:spTree>
    <p:extLst>
      <p:ext uri="{BB962C8B-B14F-4D97-AF65-F5344CB8AC3E}">
        <p14:creationId xmlns:p14="http://schemas.microsoft.com/office/powerpoint/2010/main" val="1499548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u="none" strike="noStrike" cap="none" dirty="0">
                <a:solidFill>
                  <a:srgbClr val="000000"/>
                </a:solidFill>
                <a:effectLst/>
                <a:latin typeface="Arial"/>
                <a:ea typeface="Arial"/>
                <a:cs typeface="Arial"/>
                <a:sym typeface="Arial"/>
              </a:rPr>
              <a:t>Activity 1 – Understanding Gender Identity</a:t>
            </a:r>
          </a:p>
          <a:p>
            <a:r>
              <a:rPr lang="en-GB" sz="1100" b="1" i="0" u="none" strike="noStrike" cap="none" dirty="0">
                <a:solidFill>
                  <a:srgbClr val="000000"/>
                </a:solidFill>
                <a:effectLst/>
                <a:latin typeface="Arial"/>
                <a:ea typeface="Arial"/>
                <a:cs typeface="Arial"/>
                <a:sym typeface="Arial"/>
              </a:rPr>
              <a:t>Reflection: on your personal identity. </a:t>
            </a:r>
            <a:endParaRPr lang="en-GB" sz="1100" b="0" i="0" u="none" strike="noStrike" cap="none" dirty="0">
              <a:solidFill>
                <a:srgbClr val="000000"/>
              </a:solidFill>
              <a:effectLst/>
              <a:latin typeface="Arial"/>
              <a:ea typeface="Arial"/>
              <a:cs typeface="Arial"/>
              <a:sym typeface="Arial"/>
            </a:endParaRPr>
          </a:p>
          <a:p>
            <a:r>
              <a:rPr lang="en-GB" sz="1100" b="0" i="0" u="none" strike="noStrike" cap="none" dirty="0">
                <a:solidFill>
                  <a:srgbClr val="000000"/>
                </a:solidFill>
                <a:effectLst/>
                <a:latin typeface="Arial"/>
                <a:ea typeface="Arial"/>
                <a:cs typeface="Arial"/>
                <a:sym typeface="Arial"/>
              </a:rPr>
              <a:t> </a:t>
            </a:r>
          </a:p>
          <a:p>
            <a:r>
              <a:rPr lang="en-GB" sz="1100" b="1" i="0" u="none" strike="noStrike" cap="none" dirty="0">
                <a:solidFill>
                  <a:srgbClr val="000000"/>
                </a:solidFill>
                <a:effectLst/>
                <a:latin typeface="Arial"/>
                <a:ea typeface="Arial"/>
                <a:cs typeface="Arial"/>
                <a:sym typeface="Arial"/>
              </a:rPr>
              <a:t>Discussion:</a:t>
            </a:r>
            <a:r>
              <a:rPr lang="en-GB" sz="1100" b="0" i="0" u="none" strike="noStrike" cap="none" dirty="0">
                <a:solidFill>
                  <a:srgbClr val="000000"/>
                </a:solidFill>
                <a:effectLst/>
                <a:latin typeface="Arial"/>
                <a:ea typeface="Arial"/>
                <a:cs typeface="Arial"/>
                <a:sym typeface="Arial"/>
              </a:rPr>
              <a:t> It is important to start the conversation on gender inequality with an understanding of gender. Ask participants to consider, are you born a particular gender or do you become a gender? According to the </a:t>
            </a:r>
            <a:r>
              <a:rPr lang="en-GB" sz="1100" b="1" i="0" u="none" strike="noStrike" cap="none" dirty="0">
                <a:solidFill>
                  <a:srgbClr val="000000"/>
                </a:solidFill>
                <a:effectLst/>
                <a:latin typeface="Arial"/>
                <a:ea typeface="Arial"/>
                <a:cs typeface="Arial"/>
                <a:sym typeface="Arial"/>
                <a:hlinkClick r:id="rId3"/>
              </a:rPr>
              <a:t>World Health Organisation</a:t>
            </a:r>
            <a:r>
              <a:rPr lang="en-GB" sz="1100" b="0" i="0" u="none" strike="noStrike" cap="none" dirty="0">
                <a:solidFill>
                  <a:srgbClr val="000000"/>
                </a:solidFill>
                <a:effectLst/>
                <a:latin typeface="Arial"/>
                <a:ea typeface="Arial"/>
                <a:cs typeface="Arial"/>
                <a:sym typeface="Arial"/>
              </a:rPr>
              <a:t>, ‘Sex’ refers to the biological and physiological characteristics that define men and women. ‘Gender’ refers to the socially constructed roles, behaviours, activities and attributes that society considers appropriate for men and women. To put it another way: ‘male’ and ‘female’ are sex categories, while ‘masculine’ and ‘feminine’ are gender categories.</a:t>
            </a:r>
          </a:p>
          <a:p>
            <a:r>
              <a:rPr lang="en-GB" sz="1100" b="1" i="0" u="none" strike="noStrike" cap="none" dirty="0">
                <a:solidFill>
                  <a:srgbClr val="000000"/>
                </a:solidFill>
                <a:effectLst/>
                <a:latin typeface="Arial"/>
                <a:ea typeface="Arial"/>
                <a:cs typeface="Arial"/>
                <a:sym typeface="Arial"/>
              </a:rPr>
              <a:t>Step 1 </a:t>
            </a:r>
            <a:r>
              <a:rPr lang="en-GB" sz="1100" b="0" i="0" u="none" strike="noStrike" cap="none" dirty="0">
                <a:solidFill>
                  <a:srgbClr val="000000"/>
                </a:solidFill>
                <a:effectLst/>
                <a:latin typeface="Arial"/>
                <a:ea typeface="Arial"/>
                <a:cs typeface="Arial"/>
                <a:sym typeface="Arial"/>
              </a:rPr>
              <a:t>Divide participants into four groups, masculine male, feminine female, masculine female and feminine man, give them each a large sheet of paper and tell them they will be recording the words they feel </a:t>
            </a:r>
            <a:r>
              <a:rPr lang="en-GB" sz="1100" b="1" i="0" u="none" strike="noStrike" cap="none" dirty="0">
                <a:solidFill>
                  <a:srgbClr val="000000"/>
                </a:solidFill>
                <a:effectLst/>
                <a:latin typeface="Arial"/>
                <a:ea typeface="Arial"/>
                <a:cs typeface="Arial"/>
                <a:sym typeface="Arial"/>
              </a:rPr>
              <a:t>society</a:t>
            </a:r>
            <a:r>
              <a:rPr lang="en-GB" sz="1100" b="0" i="0" u="none" strike="noStrike" cap="none" dirty="0">
                <a:solidFill>
                  <a:srgbClr val="000000"/>
                </a:solidFill>
                <a:effectLst/>
                <a:latin typeface="Arial"/>
                <a:ea typeface="Arial"/>
                <a:cs typeface="Arial"/>
                <a:sym typeface="Arial"/>
              </a:rPr>
              <a:t> uses to describe their category of person.</a:t>
            </a:r>
          </a:p>
          <a:p>
            <a:r>
              <a:rPr lang="en-GB" sz="1100" b="0" i="0" u="none" strike="noStrike" cap="none" dirty="0">
                <a:solidFill>
                  <a:srgbClr val="000000"/>
                </a:solidFill>
                <a:effectLst/>
                <a:latin typeface="Arial"/>
                <a:ea typeface="Arial"/>
                <a:cs typeface="Arial"/>
                <a:sym typeface="Arial"/>
              </a:rPr>
              <a:t>Call out the following words and ask the groups to write down the words or traits they feel describes their category of person: hairy, muscles, breasts, brave, rough, risk-taker, independent, emotional, curvy, assertive, friendly, cuddly, affectionate, romantic, gentle, confident, tall, moody, strong, rationale, competitive, shy, cooperative, nurturing, pilot, decisive, daring, dominant, short hair, long hair, violent, aggressive, hysterical, indecisive, leader, fighter, healer, pink, cleaner, doctor, teacher, nurse, graceful, short hair, earrings, soft, flirtatious, hips, messy, artsy, scientist, quiet, bold, powerful, insensitive, physical, athlete, stubble, gay, straight, pretty, charming, beautiful, fit, funny, bad, engineer, gamer, footballer.</a:t>
            </a:r>
          </a:p>
          <a:p>
            <a:r>
              <a:rPr lang="en-GB" sz="1100" b="1" i="0" u="none" strike="noStrike" cap="none" dirty="0">
                <a:solidFill>
                  <a:srgbClr val="000000"/>
                </a:solidFill>
                <a:effectLst/>
                <a:latin typeface="Arial"/>
                <a:ea typeface="Arial"/>
                <a:cs typeface="Arial"/>
                <a:sym typeface="Arial"/>
              </a:rPr>
              <a:t>Step 2: </a:t>
            </a:r>
            <a:r>
              <a:rPr lang="en-GB" sz="1100" b="0" i="0" u="none" strike="noStrike" cap="none" dirty="0">
                <a:solidFill>
                  <a:srgbClr val="000000"/>
                </a:solidFill>
                <a:effectLst/>
                <a:latin typeface="Arial"/>
                <a:ea typeface="Arial"/>
                <a:cs typeface="Arial"/>
                <a:sym typeface="Arial"/>
              </a:rPr>
              <a:t>In our society, how would you rate your person in terms of their perceived power, with 1 being weak and 10 being powerful? Who might you give authority or decision making power to? Which person could you perceive as vulnerable or lacking in power? Why? How might that person be treated?</a:t>
            </a:r>
          </a:p>
          <a:p>
            <a:r>
              <a:rPr lang="en-GB" sz="1100" b="1" i="0" u="none" strike="noStrike" cap="none" dirty="0">
                <a:solidFill>
                  <a:srgbClr val="000000"/>
                </a:solidFill>
                <a:effectLst/>
                <a:latin typeface="Arial"/>
                <a:ea typeface="Arial"/>
                <a:cs typeface="Arial"/>
                <a:sym typeface="Arial"/>
              </a:rPr>
              <a:t>Step 3: </a:t>
            </a:r>
            <a:r>
              <a:rPr lang="en-GB" sz="1100" b="0" i="0" u="none" strike="noStrike" cap="none" dirty="0">
                <a:solidFill>
                  <a:srgbClr val="000000"/>
                </a:solidFill>
                <a:effectLst/>
                <a:latin typeface="Arial"/>
                <a:ea typeface="Arial"/>
                <a:cs typeface="Arial"/>
                <a:sym typeface="Arial"/>
              </a:rPr>
              <a:t> Ask participants to count the number of perceived negative characteristics you have on the page. Ask them to circle any words that could be seen as a stereotype of your category of person.</a:t>
            </a:r>
          </a:p>
          <a:p>
            <a:r>
              <a:rPr lang="en-GB" sz="1100" b="0" i="0" u="none" strike="noStrike" cap="none" dirty="0">
                <a:solidFill>
                  <a:srgbClr val="000000"/>
                </a:solidFill>
                <a:effectLst/>
                <a:latin typeface="Arial"/>
                <a:ea typeface="Arial"/>
                <a:cs typeface="Arial"/>
                <a:sym typeface="Arial"/>
              </a:rPr>
              <a:t>A </a:t>
            </a:r>
            <a:r>
              <a:rPr lang="en-GB" sz="1100" b="1" i="0" u="none" strike="noStrike" cap="none" dirty="0">
                <a:solidFill>
                  <a:srgbClr val="000000"/>
                </a:solidFill>
                <a:effectLst/>
                <a:latin typeface="Arial"/>
                <a:ea typeface="Arial"/>
                <a:cs typeface="Arial"/>
                <a:sym typeface="Arial"/>
              </a:rPr>
              <a:t>stereotype</a:t>
            </a:r>
            <a:r>
              <a:rPr lang="en-GB" sz="1100" b="0" i="0" u="none" strike="noStrike" cap="none" dirty="0">
                <a:solidFill>
                  <a:srgbClr val="000000"/>
                </a:solidFill>
                <a:effectLst/>
                <a:latin typeface="Arial"/>
                <a:ea typeface="Arial"/>
                <a:cs typeface="Arial"/>
                <a:sym typeface="Arial"/>
              </a:rPr>
              <a:t> is a mistaken idea or belief many people have about individuals or groups, based upon how they look on the outside, which may be untrue or only partly true. When a person is stereotyped, expectations can be placed on them and decisions can be made about them. Stereotyping quite often underpins discrimination and inequality and can even lead internalised beliefs that limit people’s options and expectations of themselves.</a:t>
            </a:r>
          </a:p>
          <a:p>
            <a:endParaRPr lang="en-IE" dirty="0"/>
          </a:p>
        </p:txBody>
      </p:sp>
      <p:sp>
        <p:nvSpPr>
          <p:cNvPr id="4" name="Slide Number Placeholder 3"/>
          <p:cNvSpPr>
            <a:spLocks noGrp="1"/>
          </p:cNvSpPr>
          <p:nvPr>
            <p:ph type="sldNum" sz="quarter" idx="5"/>
          </p:nvPr>
        </p:nvSpPr>
        <p:spPr/>
        <p:txBody>
          <a:bodyPr/>
          <a:lstStyle/>
          <a:p>
            <a:fld id="{F808B3CF-E124-4774-A04F-50BE75934102}" type="slidenum">
              <a:rPr lang="en-IE" smtClean="0"/>
              <a:t>9</a:t>
            </a:fld>
            <a:endParaRPr lang="en-IE"/>
          </a:p>
        </p:txBody>
      </p:sp>
    </p:spTree>
    <p:extLst>
      <p:ext uri="{BB962C8B-B14F-4D97-AF65-F5344CB8AC3E}">
        <p14:creationId xmlns:p14="http://schemas.microsoft.com/office/powerpoint/2010/main" val="2447591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7/30/2020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0707B466-701F-49DA-AED2-CBAC06A170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3" y="4405083"/>
            <a:ext cx="2321719" cy="499108"/>
          </a:xfrm>
          <a:prstGeom prst="rect">
            <a:avLst/>
          </a:prstGeom>
        </p:spPr>
      </p:pic>
    </p:spTree>
    <p:extLst>
      <p:ext uri="{BB962C8B-B14F-4D97-AF65-F5344CB8AC3E}">
        <p14:creationId xmlns:p14="http://schemas.microsoft.com/office/powerpoint/2010/main" val="1705578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456BC-56C6-45A4-B0E6-01917D9885FA}"/>
              </a:ext>
            </a:extLst>
          </p:cNvPr>
          <p:cNvSpPr>
            <a:spLocks noGrp="1"/>
          </p:cNvSpPr>
          <p:nvPr>
            <p:ph type="title"/>
          </p:nvPr>
        </p:nvSpPr>
        <p:spPr>
          <a:xfrm>
            <a:off x="629843" y="342900"/>
            <a:ext cx="2949179" cy="1200150"/>
          </a:xfrm>
        </p:spPr>
        <p:txBody>
          <a:bodyPr anchor="b"/>
          <a:lstStyle>
            <a:lvl1pPr>
              <a:defRPr sz="24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B85E17F-4724-4E53-8BD0-5FF6F7EAAD22}"/>
              </a:ext>
            </a:extLst>
          </p:cNvPr>
          <p:cNvSpPr>
            <a:spLocks noGrp="1"/>
          </p:cNvSpPr>
          <p:nvPr>
            <p:ph idx="1"/>
          </p:nvPr>
        </p:nvSpPr>
        <p:spPr>
          <a:xfrm>
            <a:off x="3887396" y="740578"/>
            <a:ext cx="4629151" cy="3655219"/>
          </a:xfrm>
        </p:spPr>
        <p:txBody>
          <a:bodyPr/>
          <a:lstStyle>
            <a:lvl1pPr>
              <a:defRPr sz="2400"/>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EA3ECEC-A47D-4051-A967-43C47213EF06}"/>
              </a:ext>
            </a:extLst>
          </p:cNvPr>
          <p:cNvSpPr>
            <a:spLocks noGrp="1"/>
          </p:cNvSpPr>
          <p:nvPr>
            <p:ph type="body" sz="half" idx="2"/>
          </p:nvPr>
        </p:nvSpPr>
        <p:spPr>
          <a:xfrm>
            <a:off x="629843" y="1543052"/>
            <a:ext cx="2949179" cy="2858691"/>
          </a:xfrm>
        </p:spPr>
        <p:txBody>
          <a:bodyPr/>
          <a:lstStyle>
            <a:lvl1pPr marL="0" indent="0">
              <a:buNone/>
              <a:defRPr sz="1200"/>
            </a:lvl1pPr>
            <a:lvl2pPr marL="342896" indent="0">
              <a:buNone/>
              <a:defRPr sz="1050"/>
            </a:lvl2pPr>
            <a:lvl3pPr marL="685792" indent="0">
              <a:buNone/>
              <a:defRPr sz="900"/>
            </a:lvl3pPr>
            <a:lvl4pPr marL="1028688" indent="0">
              <a:buNone/>
              <a:defRPr sz="750"/>
            </a:lvl4pPr>
            <a:lvl5pPr marL="1371584" indent="0">
              <a:buNone/>
              <a:defRPr sz="750"/>
            </a:lvl5pPr>
            <a:lvl6pPr marL="1714480" indent="0">
              <a:buNone/>
              <a:defRPr sz="750"/>
            </a:lvl6pPr>
            <a:lvl7pPr marL="2057376" indent="0">
              <a:buNone/>
              <a:defRPr sz="750"/>
            </a:lvl7pPr>
            <a:lvl8pPr marL="2400272" indent="0">
              <a:buNone/>
              <a:defRPr sz="750"/>
            </a:lvl8pPr>
            <a:lvl9pPr marL="274316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8BB27EC-9F09-4CC8-AF61-E9887DFFA7F3}"/>
              </a:ext>
            </a:extLst>
          </p:cNvPr>
          <p:cNvSpPr>
            <a:spLocks noGrp="1"/>
          </p:cNvSpPr>
          <p:nvPr>
            <p:ph type="dt" sz="half" idx="10"/>
          </p:nvPr>
        </p:nvSpPr>
        <p:spPr/>
        <p:txBody>
          <a:bodyPr/>
          <a:lstStyle/>
          <a:p>
            <a:fld id="{32ABBEA6-7C60-4B02-AE87-00D78D8422AF}" type="datetimeFigureOut">
              <a:rPr lang="en-US" smtClean="0"/>
              <a:t>7/30/2020</a:t>
            </a:fld>
            <a:endParaRPr lang="en-US"/>
          </a:p>
        </p:txBody>
      </p:sp>
      <p:sp>
        <p:nvSpPr>
          <p:cNvPr id="6" name="Footer Placeholder 5">
            <a:extLst>
              <a:ext uri="{FF2B5EF4-FFF2-40B4-BE49-F238E27FC236}">
                <a16:creationId xmlns:a16="http://schemas.microsoft.com/office/drawing/2014/main" id="{1982A64B-1E97-4662-B5C7-D5C793FA8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4C9C6-8AC9-49E4-B333-3D8A1684941F}"/>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10962B6F-E5ED-4916-895A-936AB485F61A}"/>
              </a:ext>
            </a:extLst>
          </p:cNvPr>
          <p:cNvPicPr>
            <a:picLocks noChangeAspect="1"/>
          </p:cNvPicPr>
          <p:nvPr userDrawn="1"/>
        </p:nvPicPr>
        <p:blipFill>
          <a:blip r:embed="rId2"/>
          <a:stretch>
            <a:fillRect/>
          </a:stretch>
        </p:blipFill>
        <p:spPr>
          <a:xfrm>
            <a:off x="6325797" y="4517715"/>
            <a:ext cx="2321719" cy="499108"/>
          </a:xfrm>
          <a:prstGeom prst="rect">
            <a:avLst/>
          </a:prstGeom>
        </p:spPr>
      </p:pic>
    </p:spTree>
    <p:extLst>
      <p:ext uri="{BB962C8B-B14F-4D97-AF65-F5344CB8AC3E}">
        <p14:creationId xmlns:p14="http://schemas.microsoft.com/office/powerpoint/2010/main" val="256929048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3E1E4-372F-4700-8493-84DE300811BD}"/>
              </a:ext>
            </a:extLst>
          </p:cNvPr>
          <p:cNvSpPr>
            <a:spLocks noGrp="1"/>
          </p:cNvSpPr>
          <p:nvPr>
            <p:ph type="title"/>
          </p:nvPr>
        </p:nvSpPr>
        <p:spPr>
          <a:xfrm>
            <a:off x="629843" y="342900"/>
            <a:ext cx="2949179" cy="1200150"/>
          </a:xfrm>
        </p:spPr>
        <p:txBody>
          <a:bodyPr anchor="b"/>
          <a:lstStyle>
            <a:lvl1pPr>
              <a:defRPr sz="2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A9D8B8CF-B18F-4F60-99F1-C98B4915DE38}"/>
              </a:ext>
            </a:extLst>
          </p:cNvPr>
          <p:cNvSpPr>
            <a:spLocks noGrp="1"/>
          </p:cNvSpPr>
          <p:nvPr>
            <p:ph type="pic" idx="1"/>
          </p:nvPr>
        </p:nvSpPr>
        <p:spPr>
          <a:xfrm>
            <a:off x="3887396" y="740578"/>
            <a:ext cx="4629151" cy="3655219"/>
          </a:xfrm>
        </p:spPr>
        <p:txBody>
          <a:bodyPr/>
          <a:lstStyle>
            <a:lvl1pPr marL="0" indent="0">
              <a:buNone/>
              <a:defRPr sz="2400"/>
            </a:lvl1pPr>
            <a:lvl2pPr marL="342896" indent="0">
              <a:buNone/>
              <a:defRPr sz="2101"/>
            </a:lvl2pPr>
            <a:lvl3pPr marL="685792" indent="0">
              <a:buNone/>
              <a:defRPr sz="1800"/>
            </a:lvl3pPr>
            <a:lvl4pPr marL="1028688" indent="0">
              <a:buNone/>
              <a:defRPr sz="1500"/>
            </a:lvl4pPr>
            <a:lvl5pPr marL="1371584" indent="0">
              <a:buNone/>
              <a:defRPr sz="1500"/>
            </a:lvl5pPr>
            <a:lvl6pPr marL="1714480" indent="0">
              <a:buNone/>
              <a:defRPr sz="1500"/>
            </a:lvl6pPr>
            <a:lvl7pPr marL="2057376" indent="0">
              <a:buNone/>
              <a:defRPr sz="1500"/>
            </a:lvl7pPr>
            <a:lvl8pPr marL="2400272" indent="0">
              <a:buNone/>
              <a:defRPr sz="1500"/>
            </a:lvl8pPr>
            <a:lvl9pPr marL="2743168" indent="0">
              <a:buNone/>
              <a:defRPr sz="1500"/>
            </a:lvl9pPr>
          </a:lstStyle>
          <a:p>
            <a:endParaRPr lang="en-IE"/>
          </a:p>
        </p:txBody>
      </p:sp>
      <p:sp>
        <p:nvSpPr>
          <p:cNvPr id="4" name="Text Placeholder 3">
            <a:extLst>
              <a:ext uri="{FF2B5EF4-FFF2-40B4-BE49-F238E27FC236}">
                <a16:creationId xmlns:a16="http://schemas.microsoft.com/office/drawing/2014/main" id="{FD290549-C66F-4675-9224-4524CCD127E6}"/>
              </a:ext>
            </a:extLst>
          </p:cNvPr>
          <p:cNvSpPr>
            <a:spLocks noGrp="1"/>
          </p:cNvSpPr>
          <p:nvPr>
            <p:ph type="body" sz="half" idx="2"/>
          </p:nvPr>
        </p:nvSpPr>
        <p:spPr>
          <a:xfrm>
            <a:off x="629843" y="1543052"/>
            <a:ext cx="2949179" cy="2858691"/>
          </a:xfrm>
        </p:spPr>
        <p:txBody>
          <a:bodyPr/>
          <a:lstStyle>
            <a:lvl1pPr marL="0" indent="0">
              <a:buNone/>
              <a:defRPr sz="1200"/>
            </a:lvl1pPr>
            <a:lvl2pPr marL="342896" indent="0">
              <a:buNone/>
              <a:defRPr sz="1050"/>
            </a:lvl2pPr>
            <a:lvl3pPr marL="685792" indent="0">
              <a:buNone/>
              <a:defRPr sz="900"/>
            </a:lvl3pPr>
            <a:lvl4pPr marL="1028688" indent="0">
              <a:buNone/>
              <a:defRPr sz="750"/>
            </a:lvl4pPr>
            <a:lvl5pPr marL="1371584" indent="0">
              <a:buNone/>
              <a:defRPr sz="750"/>
            </a:lvl5pPr>
            <a:lvl6pPr marL="1714480" indent="0">
              <a:buNone/>
              <a:defRPr sz="750"/>
            </a:lvl6pPr>
            <a:lvl7pPr marL="2057376" indent="0">
              <a:buNone/>
              <a:defRPr sz="750"/>
            </a:lvl7pPr>
            <a:lvl8pPr marL="2400272" indent="0">
              <a:buNone/>
              <a:defRPr sz="750"/>
            </a:lvl8pPr>
            <a:lvl9pPr marL="274316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0D1992F-268F-44E8-A84B-360CBC435881}"/>
              </a:ext>
            </a:extLst>
          </p:cNvPr>
          <p:cNvSpPr>
            <a:spLocks noGrp="1"/>
          </p:cNvSpPr>
          <p:nvPr>
            <p:ph type="dt" sz="half" idx="10"/>
          </p:nvPr>
        </p:nvSpPr>
        <p:spPr/>
        <p:txBody>
          <a:bodyPr/>
          <a:lstStyle/>
          <a:p>
            <a:fld id="{C9CAD897-D46E-4AD2-BD9B-49DD3E640873}" type="datetimeFigureOut">
              <a:rPr lang="en-US" smtClean="0"/>
              <a:t>7/30/2020</a:t>
            </a:fld>
            <a:endParaRPr lang="en-US"/>
          </a:p>
        </p:txBody>
      </p:sp>
      <p:sp>
        <p:nvSpPr>
          <p:cNvPr id="6" name="Footer Placeholder 5">
            <a:extLst>
              <a:ext uri="{FF2B5EF4-FFF2-40B4-BE49-F238E27FC236}">
                <a16:creationId xmlns:a16="http://schemas.microsoft.com/office/drawing/2014/main" id="{DDC87312-8061-42EF-86C3-5C7EB9B85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0E0EB8-9607-4DDB-BB26-B06A0C65204B}"/>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2F1D5AF9-E43F-47D9-A04F-05A54CC875F7}"/>
              </a:ext>
            </a:extLst>
          </p:cNvPr>
          <p:cNvPicPr>
            <a:picLocks noChangeAspect="1"/>
          </p:cNvPicPr>
          <p:nvPr userDrawn="1"/>
        </p:nvPicPr>
        <p:blipFill>
          <a:blip r:embed="rId2"/>
          <a:stretch>
            <a:fillRect/>
          </a:stretch>
        </p:blipFill>
        <p:spPr>
          <a:xfrm>
            <a:off x="6325797" y="4517715"/>
            <a:ext cx="2321719" cy="499108"/>
          </a:xfrm>
          <a:prstGeom prst="rect">
            <a:avLst/>
          </a:prstGeom>
        </p:spPr>
      </p:pic>
    </p:spTree>
    <p:extLst>
      <p:ext uri="{BB962C8B-B14F-4D97-AF65-F5344CB8AC3E}">
        <p14:creationId xmlns:p14="http://schemas.microsoft.com/office/powerpoint/2010/main" val="122461384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F485-088C-4115-910F-ABD2D0DF603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AF59405-7295-4186-8B6D-F05B44DA82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F221EF-8C66-4A5B-9FDD-3C7F0E1758E5}"/>
              </a:ext>
            </a:extLst>
          </p:cNvPr>
          <p:cNvSpPr>
            <a:spLocks noGrp="1"/>
          </p:cNvSpPr>
          <p:nvPr>
            <p:ph type="dt" sz="half" idx="10"/>
          </p:nvPr>
        </p:nvSpPr>
        <p:spPr/>
        <p:txBody>
          <a:bodyPr/>
          <a:lstStyle/>
          <a:p>
            <a:fld id="{2E2D6473-DF6D-4702-B328-E0DD40540A4E}" type="datetimeFigureOut">
              <a:rPr lang="en-US" smtClean="0"/>
              <a:t>7/30/2020</a:t>
            </a:fld>
            <a:endParaRPr lang="en-US"/>
          </a:p>
        </p:txBody>
      </p:sp>
      <p:sp>
        <p:nvSpPr>
          <p:cNvPr id="5" name="Footer Placeholder 4">
            <a:extLst>
              <a:ext uri="{FF2B5EF4-FFF2-40B4-BE49-F238E27FC236}">
                <a16:creationId xmlns:a16="http://schemas.microsoft.com/office/drawing/2014/main" id="{EF734C08-8AB2-44BB-87CB-451FA3A29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A9E23-F043-4A74-A3B3-A00902614603}"/>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1207074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F944A-E917-49EA-B1A6-07D5F82A0C82}"/>
              </a:ext>
            </a:extLst>
          </p:cNvPr>
          <p:cNvSpPr>
            <a:spLocks noGrp="1"/>
          </p:cNvSpPr>
          <p:nvPr>
            <p:ph type="title" orient="vert"/>
          </p:nvPr>
        </p:nvSpPr>
        <p:spPr>
          <a:xfrm>
            <a:off x="6543682" y="273854"/>
            <a:ext cx="1971675" cy="4358879"/>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5C31936-8EBB-463F-AE68-263387A3CAD1}"/>
              </a:ext>
            </a:extLst>
          </p:cNvPr>
          <p:cNvSpPr>
            <a:spLocks noGrp="1"/>
          </p:cNvSpPr>
          <p:nvPr>
            <p:ph type="body" orient="vert" idx="1"/>
          </p:nvPr>
        </p:nvSpPr>
        <p:spPr>
          <a:xfrm>
            <a:off x="628657" y="27385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53C4D16-6288-4612-908C-46748DC45E4C}"/>
              </a:ext>
            </a:extLst>
          </p:cNvPr>
          <p:cNvSpPr>
            <a:spLocks noGrp="1"/>
          </p:cNvSpPr>
          <p:nvPr>
            <p:ph type="dt" sz="half" idx="10"/>
          </p:nvPr>
        </p:nvSpPr>
        <p:spPr/>
        <p:txBody>
          <a:bodyPr/>
          <a:lstStyle/>
          <a:p>
            <a:fld id="{E26F7E3A-B166-407D-9866-32884E7D5B37}" type="datetimeFigureOut">
              <a:rPr lang="en-US" smtClean="0"/>
              <a:t>7/30/2020</a:t>
            </a:fld>
            <a:endParaRPr lang="en-US"/>
          </a:p>
        </p:txBody>
      </p:sp>
      <p:sp>
        <p:nvSpPr>
          <p:cNvPr id="5" name="Footer Placeholder 4">
            <a:extLst>
              <a:ext uri="{FF2B5EF4-FFF2-40B4-BE49-F238E27FC236}">
                <a16:creationId xmlns:a16="http://schemas.microsoft.com/office/drawing/2014/main" id="{108FB3DA-A1B1-46D9-A858-8184CB127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55968-9CD7-47C1-B904-E03658FD269F}"/>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13983025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4" name="Picture 3">
            <a:extLst>
              <a:ext uri="{FF2B5EF4-FFF2-40B4-BE49-F238E27FC236}">
                <a16:creationId xmlns:a16="http://schemas.microsoft.com/office/drawing/2014/main" id="{610E8B15-6397-4672-B01A-BE47373836D9}"/>
              </a:ext>
            </a:extLst>
          </p:cNvPr>
          <p:cNvPicPr>
            <a:picLocks noChangeAspect="1"/>
          </p:cNvPicPr>
          <p:nvPr userDrawn="1"/>
        </p:nvPicPr>
        <p:blipFill>
          <a:blip r:embed="rId2"/>
          <a:stretch>
            <a:fillRect/>
          </a:stretch>
        </p:blipFill>
        <p:spPr>
          <a:xfrm>
            <a:off x="6325797" y="4517715"/>
            <a:ext cx="2321719" cy="499108"/>
          </a:xfrm>
          <a:prstGeom prst="rect">
            <a:avLst/>
          </a:prstGeom>
        </p:spPr>
      </p:pic>
    </p:spTree>
    <p:extLst>
      <p:ext uri="{BB962C8B-B14F-4D97-AF65-F5344CB8AC3E}">
        <p14:creationId xmlns:p14="http://schemas.microsoft.com/office/powerpoint/2010/main" val="3682055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7/30/2020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705578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7/30/2020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0707B466-701F-49DA-AED2-CBAC06A170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19" y="4644399"/>
            <a:ext cx="2321719" cy="499108"/>
          </a:xfrm>
          <a:prstGeom prst="rect">
            <a:avLst/>
          </a:prstGeom>
        </p:spPr>
      </p:pic>
    </p:spTree>
    <p:extLst>
      <p:ext uri="{BB962C8B-B14F-4D97-AF65-F5344CB8AC3E}">
        <p14:creationId xmlns:p14="http://schemas.microsoft.com/office/powerpoint/2010/main" val="1705578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D7C5D832-6D97-FD4C-BE31-9DD7768A87D5}" type="datetimeFigureOut">
              <a:rPr lang="en-US" smtClean="0"/>
              <a:t>7/30/2020</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1782280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venir Next Condensed" charset="0"/>
                <a:ea typeface="Avenir Next Condensed" charset="0"/>
                <a:cs typeface="Avenir Next Condensed"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venir Next Condensed" charset="0"/>
                <a:ea typeface="Avenir Next Condensed" charset="0"/>
                <a:cs typeface="Avenir Next Condensed" charset="0"/>
              </a:defRPr>
            </a:lvl1pPr>
            <a:lvl2pPr>
              <a:defRPr>
                <a:latin typeface="Avenir Next Condensed" charset="0"/>
                <a:ea typeface="Avenir Next Condensed" charset="0"/>
                <a:cs typeface="Avenir Next Condensed" charset="0"/>
              </a:defRPr>
            </a:lvl2pPr>
            <a:lvl3pPr>
              <a:defRPr>
                <a:latin typeface="Avenir Next Condensed" charset="0"/>
                <a:ea typeface="Avenir Next Condensed" charset="0"/>
                <a:cs typeface="Avenir Next Condensed" charset="0"/>
              </a:defRPr>
            </a:lvl3pPr>
            <a:lvl4pPr>
              <a:defRPr>
                <a:latin typeface="Avenir Next Condensed" charset="0"/>
                <a:ea typeface="Avenir Next Condensed" charset="0"/>
                <a:cs typeface="Avenir Next Condensed" charset="0"/>
              </a:defRPr>
            </a:lvl4pPr>
            <a:lvl5pPr>
              <a:defRPr>
                <a:latin typeface="Avenir Next Condensed" charset="0"/>
                <a:ea typeface="Avenir Next Condensed" charset="0"/>
                <a:cs typeface="Avenir Next Condensed"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D7C5D832-6D97-FD4C-BE31-9DD7768A87D5}" type="datetimeFigureOut">
              <a:rPr lang="en-US" smtClean="0"/>
              <a:t>7/30/2020</a:t>
            </a:fld>
            <a:endParaRPr lang="en-US"/>
          </a:p>
        </p:txBody>
      </p:sp>
      <p:sp>
        <p:nvSpPr>
          <p:cNvPr id="5" name="Footer Placeholder 4"/>
          <p:cNvSpPr>
            <a:spLocks noGrp="1"/>
          </p:cNvSpPr>
          <p:nvPr>
            <p:ph type="ftr" sz="quarter" idx="11"/>
          </p:nvPr>
        </p:nvSpPr>
        <p:spPr>
          <a:xfrm>
            <a:off x="3028955"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1343606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AEF4-52C2-49C4-AC85-843FE50AC82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IE"/>
          </a:p>
        </p:txBody>
      </p:sp>
      <p:sp>
        <p:nvSpPr>
          <p:cNvPr id="3" name="Subtitle 2">
            <a:extLst>
              <a:ext uri="{FF2B5EF4-FFF2-40B4-BE49-F238E27FC236}">
                <a16:creationId xmlns:a16="http://schemas.microsoft.com/office/drawing/2014/main" id="{291A57AC-47F1-40C6-B86A-5E499CAC1AE9}"/>
              </a:ext>
            </a:extLst>
          </p:cNvPr>
          <p:cNvSpPr>
            <a:spLocks noGrp="1"/>
          </p:cNvSpPr>
          <p:nvPr>
            <p:ph type="subTitle" idx="1"/>
          </p:nvPr>
        </p:nvSpPr>
        <p:spPr>
          <a:xfrm>
            <a:off x="1143000" y="2701534"/>
            <a:ext cx="6858000" cy="1241822"/>
          </a:xfrm>
        </p:spPr>
        <p:txBody>
          <a:bodyPr/>
          <a:lstStyle>
            <a:lvl1pPr marL="0" indent="0" algn="ctr">
              <a:buNone/>
              <a:defRPr sz="1800"/>
            </a:lvl1pPr>
            <a:lvl2pPr marL="342896" indent="0" algn="ctr">
              <a:buNone/>
              <a:defRPr sz="1500"/>
            </a:lvl2pPr>
            <a:lvl3pPr marL="685792" indent="0" algn="ctr">
              <a:buNone/>
              <a:defRPr sz="1350"/>
            </a:lvl3pPr>
            <a:lvl4pPr marL="1028688" indent="0" algn="ctr">
              <a:buNone/>
              <a:defRPr sz="1200"/>
            </a:lvl4pPr>
            <a:lvl5pPr marL="1371584" indent="0" algn="ctr">
              <a:buNone/>
              <a:defRPr sz="1200"/>
            </a:lvl5pPr>
            <a:lvl6pPr marL="1714480" indent="0" algn="ctr">
              <a:buNone/>
              <a:defRPr sz="1200"/>
            </a:lvl6pPr>
            <a:lvl7pPr marL="2057376" indent="0" algn="ctr">
              <a:buNone/>
              <a:defRPr sz="1200"/>
            </a:lvl7pPr>
            <a:lvl8pPr marL="2400272" indent="0" algn="ctr">
              <a:buNone/>
              <a:defRPr sz="1200"/>
            </a:lvl8pPr>
            <a:lvl9pPr marL="2743168" indent="0" algn="ctr">
              <a:buNone/>
              <a:defRPr sz="1200"/>
            </a:lvl9pPr>
          </a:lstStyle>
          <a:p>
            <a:r>
              <a:rPr lang="en-US"/>
              <a:t>Click to edit Master subtitle style</a:t>
            </a:r>
            <a:endParaRPr lang="en-IE"/>
          </a:p>
        </p:txBody>
      </p:sp>
      <p:sp>
        <p:nvSpPr>
          <p:cNvPr id="9" name="Date Placeholder 8">
            <a:extLst>
              <a:ext uri="{FF2B5EF4-FFF2-40B4-BE49-F238E27FC236}">
                <a16:creationId xmlns:a16="http://schemas.microsoft.com/office/drawing/2014/main" id="{107431C2-62B6-4B40-B32D-659241472DE9}"/>
              </a:ext>
            </a:extLst>
          </p:cNvPr>
          <p:cNvSpPr>
            <a:spLocks noGrp="1"/>
          </p:cNvSpPr>
          <p:nvPr>
            <p:ph type="dt" sz="half" idx="10"/>
          </p:nvPr>
        </p:nvSpPr>
        <p:spPr/>
        <p:txBody>
          <a:bodyPr/>
          <a:lstStyle/>
          <a:p>
            <a:fld id="{E31D58C3-6A20-4B7F-941B-17E6611043DB}" type="datetimeFigureOut">
              <a:rPr lang="en-IE" smtClean="0"/>
              <a:t>30/07/2020</a:t>
            </a:fld>
            <a:endParaRPr lang="en-IE"/>
          </a:p>
        </p:txBody>
      </p:sp>
      <p:sp>
        <p:nvSpPr>
          <p:cNvPr id="10" name="Footer Placeholder 9">
            <a:extLst>
              <a:ext uri="{FF2B5EF4-FFF2-40B4-BE49-F238E27FC236}">
                <a16:creationId xmlns:a16="http://schemas.microsoft.com/office/drawing/2014/main" id="{593B9E00-A46A-4F30-8737-9317F5365644}"/>
              </a:ext>
            </a:extLst>
          </p:cNvPr>
          <p:cNvSpPr>
            <a:spLocks noGrp="1"/>
          </p:cNvSpPr>
          <p:nvPr>
            <p:ph type="ftr" sz="quarter" idx="11"/>
          </p:nvPr>
        </p:nvSpPr>
        <p:spPr>
          <a:xfrm>
            <a:off x="3028956" y="4600575"/>
            <a:ext cx="3086100" cy="440532"/>
          </a:xfrm>
        </p:spPr>
        <p:txBody>
          <a:bodyPr/>
          <a:lstStyle/>
          <a:p>
            <a:endParaRPr lang="en-IE"/>
          </a:p>
        </p:txBody>
      </p:sp>
      <p:sp>
        <p:nvSpPr>
          <p:cNvPr id="11" name="Slide Number Placeholder 10">
            <a:extLst>
              <a:ext uri="{FF2B5EF4-FFF2-40B4-BE49-F238E27FC236}">
                <a16:creationId xmlns:a16="http://schemas.microsoft.com/office/drawing/2014/main" id="{5F3D8009-17A3-4EB2-A687-703C98347320}"/>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12" name="Picture 11">
            <a:extLst>
              <a:ext uri="{FF2B5EF4-FFF2-40B4-BE49-F238E27FC236}">
                <a16:creationId xmlns:a16="http://schemas.microsoft.com/office/drawing/2014/main" id="{7E92F5FF-B4C0-42D0-A803-84002FC45719}"/>
              </a:ext>
            </a:extLst>
          </p:cNvPr>
          <p:cNvPicPr>
            <a:picLocks noChangeAspect="1"/>
          </p:cNvPicPr>
          <p:nvPr userDrawn="1"/>
        </p:nvPicPr>
        <p:blipFill>
          <a:blip r:embed="rId2"/>
          <a:stretch>
            <a:fillRect/>
          </a:stretch>
        </p:blipFill>
        <p:spPr>
          <a:xfrm>
            <a:off x="6457953" y="4405083"/>
            <a:ext cx="2321719" cy="499108"/>
          </a:xfrm>
          <a:prstGeom prst="rect">
            <a:avLst/>
          </a:prstGeom>
        </p:spPr>
      </p:pic>
    </p:spTree>
    <p:extLst>
      <p:ext uri="{BB962C8B-B14F-4D97-AF65-F5344CB8AC3E}">
        <p14:creationId xmlns:p14="http://schemas.microsoft.com/office/powerpoint/2010/main" val="71556964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IC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9C10F-D180-4E7A-8261-835AA65AD47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BA6D0A58-ED1C-4999-81D6-7E9D73D37111}"/>
              </a:ext>
            </a:extLst>
          </p:cNvPr>
          <p:cNvSpPr>
            <a:spLocks noGrp="1"/>
          </p:cNvSpPr>
          <p:nvPr>
            <p:ph type="dt" sz="half" idx="10"/>
          </p:nvPr>
        </p:nvSpPr>
        <p:spPr/>
        <p:txBody>
          <a:bodyPr/>
          <a:lstStyle/>
          <a:p>
            <a:fld id="{E31D58C3-6A20-4B7F-941B-17E6611043DB}" type="datetimeFigureOut">
              <a:rPr lang="en-IE" smtClean="0"/>
              <a:t>30/07/2020</a:t>
            </a:fld>
            <a:endParaRPr lang="en-IE"/>
          </a:p>
        </p:txBody>
      </p:sp>
      <p:sp>
        <p:nvSpPr>
          <p:cNvPr id="4" name="Footer Placeholder 3">
            <a:extLst>
              <a:ext uri="{FF2B5EF4-FFF2-40B4-BE49-F238E27FC236}">
                <a16:creationId xmlns:a16="http://schemas.microsoft.com/office/drawing/2014/main" id="{C7F5AA18-2E0C-4532-9741-EFD59417F939}"/>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22487C0-B77D-46B1-9CD6-2ABB19D0BB2D}"/>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643062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2DCFB-A58D-4869-BB61-0188D36149E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F57C521-A598-40E0-89C0-8F8A0749F8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C0EA695-BC72-4803-882D-9C486F8F5B5B}"/>
              </a:ext>
            </a:extLst>
          </p:cNvPr>
          <p:cNvSpPr>
            <a:spLocks noGrp="1"/>
          </p:cNvSpPr>
          <p:nvPr>
            <p:ph type="dt" sz="half" idx="10"/>
          </p:nvPr>
        </p:nvSpPr>
        <p:spPr/>
        <p:txBody>
          <a:bodyPr/>
          <a:lstStyle/>
          <a:p>
            <a:fld id="{528FC5F6-F338-4AE4-BB23-26385BCFC423}" type="datetimeFigureOut">
              <a:rPr lang="en-US" smtClean="0"/>
              <a:t>7/30/2020</a:t>
            </a:fld>
            <a:endParaRPr lang="en-US"/>
          </a:p>
        </p:txBody>
      </p:sp>
      <p:sp>
        <p:nvSpPr>
          <p:cNvPr id="5" name="Footer Placeholder 4">
            <a:extLst>
              <a:ext uri="{FF2B5EF4-FFF2-40B4-BE49-F238E27FC236}">
                <a16:creationId xmlns:a16="http://schemas.microsoft.com/office/drawing/2014/main" id="{91E5A44A-F111-4299-8C77-6255910DB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43D10-48F0-408E-B50C-AB195737BDF9}"/>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06AAC871-D94C-4556-B570-A96FE948D1BB}"/>
              </a:ext>
            </a:extLst>
          </p:cNvPr>
          <p:cNvPicPr>
            <a:picLocks noChangeAspect="1"/>
          </p:cNvPicPr>
          <p:nvPr userDrawn="1"/>
        </p:nvPicPr>
        <p:blipFill>
          <a:blip r:embed="rId2"/>
          <a:stretch>
            <a:fillRect/>
          </a:stretch>
        </p:blipFill>
        <p:spPr>
          <a:xfrm>
            <a:off x="6325797" y="4517715"/>
            <a:ext cx="2321719" cy="499108"/>
          </a:xfrm>
          <a:prstGeom prst="rect">
            <a:avLst/>
          </a:prstGeom>
        </p:spPr>
      </p:pic>
    </p:spTree>
    <p:extLst>
      <p:ext uri="{BB962C8B-B14F-4D97-AF65-F5344CB8AC3E}">
        <p14:creationId xmlns:p14="http://schemas.microsoft.com/office/powerpoint/2010/main" val="49411581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ED37-D410-451B-91BB-3BB9910E2939}"/>
              </a:ext>
            </a:extLst>
          </p:cNvPr>
          <p:cNvSpPr>
            <a:spLocks noGrp="1"/>
          </p:cNvSpPr>
          <p:nvPr>
            <p:ph type="title"/>
          </p:nvPr>
        </p:nvSpPr>
        <p:spPr>
          <a:xfrm>
            <a:off x="623892" y="1282314"/>
            <a:ext cx="7886700" cy="2139553"/>
          </a:xfrm>
        </p:spPr>
        <p:txBody>
          <a:bodyPr anchor="b"/>
          <a:lstStyle>
            <a:lvl1pPr>
              <a:defRPr sz="45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8C480FF-A851-48E8-AC17-359A35E17D1A}"/>
              </a:ext>
            </a:extLst>
          </p:cNvPr>
          <p:cNvSpPr>
            <a:spLocks noGrp="1"/>
          </p:cNvSpPr>
          <p:nvPr>
            <p:ph type="body" idx="1"/>
          </p:nvPr>
        </p:nvSpPr>
        <p:spPr>
          <a:xfrm>
            <a:off x="623892" y="3442105"/>
            <a:ext cx="7886700" cy="1125140"/>
          </a:xfrm>
        </p:spPr>
        <p:txBody>
          <a:bodyPr/>
          <a:lstStyle>
            <a:lvl1pPr marL="0" indent="0">
              <a:buNone/>
              <a:defRPr sz="1800">
                <a:solidFill>
                  <a:schemeClr val="tx1">
                    <a:tint val="75000"/>
                  </a:schemeClr>
                </a:solidFill>
              </a:defRPr>
            </a:lvl1pPr>
            <a:lvl2pPr marL="342896" indent="0">
              <a:buNone/>
              <a:defRPr sz="1500">
                <a:solidFill>
                  <a:schemeClr val="tx1">
                    <a:tint val="75000"/>
                  </a:schemeClr>
                </a:solidFill>
              </a:defRPr>
            </a:lvl2pPr>
            <a:lvl3pPr marL="685792" indent="0">
              <a:buNone/>
              <a:defRPr sz="1350">
                <a:solidFill>
                  <a:schemeClr val="tx1">
                    <a:tint val="75000"/>
                  </a:schemeClr>
                </a:solidFill>
              </a:defRPr>
            </a:lvl3pPr>
            <a:lvl4pPr marL="1028688" indent="0">
              <a:buNone/>
              <a:defRPr sz="1200">
                <a:solidFill>
                  <a:schemeClr val="tx1">
                    <a:tint val="75000"/>
                  </a:schemeClr>
                </a:solidFill>
              </a:defRPr>
            </a:lvl4pPr>
            <a:lvl5pPr marL="1371584" indent="0">
              <a:buNone/>
              <a:defRPr sz="1200">
                <a:solidFill>
                  <a:schemeClr val="tx1">
                    <a:tint val="75000"/>
                  </a:schemeClr>
                </a:solidFill>
              </a:defRPr>
            </a:lvl5pPr>
            <a:lvl6pPr marL="1714480" indent="0">
              <a:buNone/>
              <a:defRPr sz="1200">
                <a:solidFill>
                  <a:schemeClr val="tx1">
                    <a:tint val="75000"/>
                  </a:schemeClr>
                </a:solidFill>
              </a:defRPr>
            </a:lvl6pPr>
            <a:lvl7pPr marL="2057376" indent="0">
              <a:buNone/>
              <a:defRPr sz="1200">
                <a:solidFill>
                  <a:schemeClr val="tx1">
                    <a:tint val="75000"/>
                  </a:schemeClr>
                </a:solidFill>
              </a:defRPr>
            </a:lvl7pPr>
            <a:lvl8pPr marL="2400272" indent="0">
              <a:buNone/>
              <a:defRPr sz="1200">
                <a:solidFill>
                  <a:schemeClr val="tx1">
                    <a:tint val="75000"/>
                  </a:schemeClr>
                </a:solidFill>
              </a:defRPr>
            </a:lvl8pPr>
            <a:lvl9pPr marL="274316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4338E5-18FA-4BCA-8170-8F54F09BB9C2}"/>
              </a:ext>
            </a:extLst>
          </p:cNvPr>
          <p:cNvSpPr>
            <a:spLocks noGrp="1"/>
          </p:cNvSpPr>
          <p:nvPr>
            <p:ph type="dt" sz="half" idx="10"/>
          </p:nvPr>
        </p:nvSpPr>
        <p:spPr/>
        <p:txBody>
          <a:bodyPr/>
          <a:lstStyle/>
          <a:p>
            <a:fld id="{20EBB0C4-6273-4C6E-B9BD-2EDC30F1CD52}" type="datetimeFigureOut">
              <a:rPr lang="en-US" smtClean="0"/>
              <a:t>7/30/2020</a:t>
            </a:fld>
            <a:endParaRPr lang="en-US"/>
          </a:p>
        </p:txBody>
      </p:sp>
      <p:sp>
        <p:nvSpPr>
          <p:cNvPr id="5" name="Footer Placeholder 4">
            <a:extLst>
              <a:ext uri="{FF2B5EF4-FFF2-40B4-BE49-F238E27FC236}">
                <a16:creationId xmlns:a16="http://schemas.microsoft.com/office/drawing/2014/main" id="{A18F0297-F705-4C9B-86CF-E3BBC0FF3F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E3322-C88D-48A1-85B8-993992ECAF4D}"/>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7" name="Picture 6">
            <a:extLst>
              <a:ext uri="{FF2B5EF4-FFF2-40B4-BE49-F238E27FC236}">
                <a16:creationId xmlns:a16="http://schemas.microsoft.com/office/drawing/2014/main" id="{C882AB6F-F250-48E2-99B9-2FE063177512}"/>
              </a:ext>
            </a:extLst>
          </p:cNvPr>
          <p:cNvPicPr>
            <a:picLocks noChangeAspect="1"/>
          </p:cNvPicPr>
          <p:nvPr userDrawn="1"/>
        </p:nvPicPr>
        <p:blipFill>
          <a:blip r:embed="rId2"/>
          <a:stretch>
            <a:fillRect/>
          </a:stretch>
        </p:blipFill>
        <p:spPr>
          <a:xfrm>
            <a:off x="6325797" y="4517715"/>
            <a:ext cx="2321719" cy="499108"/>
          </a:xfrm>
          <a:prstGeom prst="rect">
            <a:avLst/>
          </a:prstGeom>
        </p:spPr>
      </p:pic>
    </p:spTree>
    <p:extLst>
      <p:ext uri="{BB962C8B-B14F-4D97-AF65-F5344CB8AC3E}">
        <p14:creationId xmlns:p14="http://schemas.microsoft.com/office/powerpoint/2010/main" val="198678973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4B7A-E8E4-41D9-B0FF-45B687EC715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C271382-5DA0-4C95-A3A4-E200F2444621}"/>
              </a:ext>
            </a:extLst>
          </p:cNvPr>
          <p:cNvSpPr>
            <a:spLocks noGrp="1"/>
          </p:cNvSpPr>
          <p:nvPr>
            <p:ph sz="half" idx="1"/>
          </p:nvPr>
        </p:nvSpPr>
        <p:spPr>
          <a:xfrm>
            <a:off x="6286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C5831DA-114C-4A21-9F29-B56CD87B0DB1}"/>
              </a:ext>
            </a:extLst>
          </p:cNvPr>
          <p:cNvSpPr>
            <a:spLocks noGrp="1"/>
          </p:cNvSpPr>
          <p:nvPr>
            <p:ph sz="half" idx="2"/>
          </p:nvPr>
        </p:nvSpPr>
        <p:spPr>
          <a:xfrm>
            <a:off x="46291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1A0607F-F0F1-48D7-B547-4A01F9CDBCD8}"/>
              </a:ext>
            </a:extLst>
          </p:cNvPr>
          <p:cNvSpPr>
            <a:spLocks noGrp="1"/>
          </p:cNvSpPr>
          <p:nvPr>
            <p:ph type="dt" sz="half" idx="10"/>
          </p:nvPr>
        </p:nvSpPr>
        <p:spPr/>
        <p:txBody>
          <a:bodyPr/>
          <a:lstStyle/>
          <a:p>
            <a:fld id="{19AB4D41-86C1-4908-B66A-0B50CEB3BF29}" type="datetimeFigureOut">
              <a:rPr lang="en-US" smtClean="0"/>
              <a:t>7/30/2020</a:t>
            </a:fld>
            <a:endParaRPr lang="en-US"/>
          </a:p>
        </p:txBody>
      </p:sp>
      <p:sp>
        <p:nvSpPr>
          <p:cNvPr id="6" name="Footer Placeholder 5">
            <a:extLst>
              <a:ext uri="{FF2B5EF4-FFF2-40B4-BE49-F238E27FC236}">
                <a16:creationId xmlns:a16="http://schemas.microsoft.com/office/drawing/2014/main" id="{549F0CD9-819F-4077-BC2E-A19CA9776E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701528-B58F-4FC2-8EEC-3E92517AE459}"/>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8" name="Picture 7">
            <a:extLst>
              <a:ext uri="{FF2B5EF4-FFF2-40B4-BE49-F238E27FC236}">
                <a16:creationId xmlns:a16="http://schemas.microsoft.com/office/drawing/2014/main" id="{28047D3D-286B-4DCE-A8B8-778E45EC23CA}"/>
              </a:ext>
            </a:extLst>
          </p:cNvPr>
          <p:cNvPicPr>
            <a:picLocks noChangeAspect="1"/>
          </p:cNvPicPr>
          <p:nvPr userDrawn="1"/>
        </p:nvPicPr>
        <p:blipFill>
          <a:blip r:embed="rId2"/>
          <a:stretch>
            <a:fillRect/>
          </a:stretch>
        </p:blipFill>
        <p:spPr>
          <a:xfrm>
            <a:off x="6325797" y="4517715"/>
            <a:ext cx="2321719" cy="499108"/>
          </a:xfrm>
          <a:prstGeom prst="rect">
            <a:avLst/>
          </a:prstGeom>
        </p:spPr>
      </p:pic>
    </p:spTree>
    <p:extLst>
      <p:ext uri="{BB962C8B-B14F-4D97-AF65-F5344CB8AC3E}">
        <p14:creationId xmlns:p14="http://schemas.microsoft.com/office/powerpoint/2010/main" val="106478802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0FE9-4A21-410D-81E6-98E08AC97E3E}"/>
              </a:ext>
            </a:extLst>
          </p:cNvPr>
          <p:cNvSpPr>
            <a:spLocks noGrp="1"/>
          </p:cNvSpPr>
          <p:nvPr>
            <p:ph type="title"/>
          </p:nvPr>
        </p:nvSpPr>
        <p:spPr>
          <a:xfrm>
            <a:off x="629844" y="273847"/>
            <a:ext cx="7886700" cy="994172"/>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FE6BDDA-6719-4971-A0F6-236854C21DDD}"/>
              </a:ext>
            </a:extLst>
          </p:cNvPr>
          <p:cNvSpPr>
            <a:spLocks noGrp="1"/>
          </p:cNvSpPr>
          <p:nvPr>
            <p:ph type="body" idx="1"/>
          </p:nvPr>
        </p:nvSpPr>
        <p:spPr>
          <a:xfrm>
            <a:off x="629843" y="1260872"/>
            <a:ext cx="3868340" cy="617934"/>
          </a:xfrm>
        </p:spPr>
        <p:txBody>
          <a:bodyPr anchor="b"/>
          <a:lstStyle>
            <a:lvl1pPr marL="0" indent="0">
              <a:buNone/>
              <a:defRPr sz="1800" b="1"/>
            </a:lvl1pPr>
            <a:lvl2pPr marL="342896" indent="0">
              <a:buNone/>
              <a:defRPr sz="1500" b="1"/>
            </a:lvl2pPr>
            <a:lvl3pPr marL="685792" indent="0">
              <a:buNone/>
              <a:defRPr sz="1350" b="1"/>
            </a:lvl3pPr>
            <a:lvl4pPr marL="1028688" indent="0">
              <a:buNone/>
              <a:defRPr sz="1200" b="1"/>
            </a:lvl4pPr>
            <a:lvl5pPr marL="1371584" indent="0">
              <a:buNone/>
              <a:defRPr sz="1200" b="1"/>
            </a:lvl5pPr>
            <a:lvl6pPr marL="1714480" indent="0">
              <a:buNone/>
              <a:defRPr sz="1200" b="1"/>
            </a:lvl6pPr>
            <a:lvl7pPr marL="2057376" indent="0">
              <a:buNone/>
              <a:defRPr sz="1200" b="1"/>
            </a:lvl7pPr>
            <a:lvl8pPr marL="2400272" indent="0">
              <a:buNone/>
              <a:defRPr sz="1200" b="1"/>
            </a:lvl8pPr>
            <a:lvl9pPr marL="274316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9035733-2509-456A-9FA5-941EA9828D30}"/>
              </a:ext>
            </a:extLst>
          </p:cNvPr>
          <p:cNvSpPr>
            <a:spLocks noGrp="1"/>
          </p:cNvSpPr>
          <p:nvPr>
            <p:ph sz="half" idx="2"/>
          </p:nvPr>
        </p:nvSpPr>
        <p:spPr>
          <a:xfrm>
            <a:off x="629843"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D6F692A-3650-4365-AD56-40AAE722A6A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896" indent="0">
              <a:buNone/>
              <a:defRPr sz="1500" b="1"/>
            </a:lvl2pPr>
            <a:lvl3pPr marL="685792" indent="0">
              <a:buNone/>
              <a:defRPr sz="1350" b="1"/>
            </a:lvl3pPr>
            <a:lvl4pPr marL="1028688" indent="0">
              <a:buNone/>
              <a:defRPr sz="1200" b="1"/>
            </a:lvl4pPr>
            <a:lvl5pPr marL="1371584" indent="0">
              <a:buNone/>
              <a:defRPr sz="1200" b="1"/>
            </a:lvl5pPr>
            <a:lvl6pPr marL="1714480" indent="0">
              <a:buNone/>
              <a:defRPr sz="1200" b="1"/>
            </a:lvl6pPr>
            <a:lvl7pPr marL="2057376" indent="0">
              <a:buNone/>
              <a:defRPr sz="1200" b="1"/>
            </a:lvl7pPr>
            <a:lvl8pPr marL="2400272" indent="0">
              <a:buNone/>
              <a:defRPr sz="1200" b="1"/>
            </a:lvl8pPr>
            <a:lvl9pPr marL="274316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63E7EBF-937B-4E9D-B079-1684716290FD}"/>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2B7FB8A-3F74-48FB-A1CB-CCFCCAAA5759}"/>
              </a:ext>
            </a:extLst>
          </p:cNvPr>
          <p:cNvSpPr>
            <a:spLocks noGrp="1"/>
          </p:cNvSpPr>
          <p:nvPr>
            <p:ph type="dt" sz="half" idx="10"/>
          </p:nvPr>
        </p:nvSpPr>
        <p:spPr/>
        <p:txBody>
          <a:bodyPr/>
          <a:lstStyle/>
          <a:p>
            <a:fld id="{E6426E2C-56C1-4E0D-A793-0088A7FDD37E}" type="datetimeFigureOut">
              <a:rPr lang="en-US" smtClean="0"/>
              <a:t>7/30/2020</a:t>
            </a:fld>
            <a:endParaRPr lang="en-US"/>
          </a:p>
        </p:txBody>
      </p:sp>
      <p:sp>
        <p:nvSpPr>
          <p:cNvPr id="8" name="Footer Placeholder 7">
            <a:extLst>
              <a:ext uri="{FF2B5EF4-FFF2-40B4-BE49-F238E27FC236}">
                <a16:creationId xmlns:a16="http://schemas.microsoft.com/office/drawing/2014/main" id="{ADA8F08B-91EB-4412-B98E-7993ADE304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6550C-F965-4310-9D6F-DE8D8AB518D6}"/>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10" name="Picture 9">
            <a:extLst>
              <a:ext uri="{FF2B5EF4-FFF2-40B4-BE49-F238E27FC236}">
                <a16:creationId xmlns:a16="http://schemas.microsoft.com/office/drawing/2014/main" id="{C307BBF7-2787-476E-AB57-2935E9EC4E28}"/>
              </a:ext>
            </a:extLst>
          </p:cNvPr>
          <p:cNvPicPr>
            <a:picLocks noChangeAspect="1"/>
          </p:cNvPicPr>
          <p:nvPr userDrawn="1"/>
        </p:nvPicPr>
        <p:blipFill>
          <a:blip r:embed="rId2"/>
          <a:stretch>
            <a:fillRect/>
          </a:stretch>
        </p:blipFill>
        <p:spPr>
          <a:xfrm>
            <a:off x="6325797" y="4517715"/>
            <a:ext cx="2321719" cy="499108"/>
          </a:xfrm>
          <a:prstGeom prst="rect">
            <a:avLst/>
          </a:prstGeom>
        </p:spPr>
      </p:pic>
    </p:spTree>
    <p:extLst>
      <p:ext uri="{BB962C8B-B14F-4D97-AF65-F5344CB8AC3E}">
        <p14:creationId xmlns:p14="http://schemas.microsoft.com/office/powerpoint/2010/main" val="181691249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1ECA-134D-4895-B3BC-F1494AA2DA2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BBD2BF7-FE87-46B0-AA9C-0EBAAA11E67F}"/>
              </a:ext>
            </a:extLst>
          </p:cNvPr>
          <p:cNvSpPr>
            <a:spLocks noGrp="1"/>
          </p:cNvSpPr>
          <p:nvPr>
            <p:ph type="dt" sz="half" idx="10"/>
          </p:nvPr>
        </p:nvSpPr>
        <p:spPr/>
        <p:txBody>
          <a:bodyPr/>
          <a:lstStyle/>
          <a:p>
            <a:fld id="{C8C39B41-D8B5-4052-B551-9B5525EAA8B6}" type="datetimeFigureOut">
              <a:rPr lang="en-US" smtClean="0"/>
              <a:t>7/30/2020</a:t>
            </a:fld>
            <a:endParaRPr lang="en-US"/>
          </a:p>
        </p:txBody>
      </p:sp>
      <p:sp>
        <p:nvSpPr>
          <p:cNvPr id="4" name="Footer Placeholder 3">
            <a:extLst>
              <a:ext uri="{FF2B5EF4-FFF2-40B4-BE49-F238E27FC236}">
                <a16:creationId xmlns:a16="http://schemas.microsoft.com/office/drawing/2014/main" id="{65FB2D49-0BC7-4BF7-A8AF-44B7289363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F1A63-656D-4C17-BE1E-F8AB1140DFB8}"/>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6" name="Picture 5">
            <a:extLst>
              <a:ext uri="{FF2B5EF4-FFF2-40B4-BE49-F238E27FC236}">
                <a16:creationId xmlns:a16="http://schemas.microsoft.com/office/drawing/2014/main" id="{8155327D-BC42-4894-999A-6DE53F4E203C}"/>
              </a:ext>
            </a:extLst>
          </p:cNvPr>
          <p:cNvPicPr>
            <a:picLocks noChangeAspect="1"/>
          </p:cNvPicPr>
          <p:nvPr userDrawn="1"/>
        </p:nvPicPr>
        <p:blipFill>
          <a:blip r:embed="rId2"/>
          <a:stretch>
            <a:fillRect/>
          </a:stretch>
        </p:blipFill>
        <p:spPr>
          <a:xfrm>
            <a:off x="6325797" y="4517715"/>
            <a:ext cx="2321719" cy="499108"/>
          </a:xfrm>
          <a:prstGeom prst="rect">
            <a:avLst/>
          </a:prstGeom>
        </p:spPr>
      </p:pic>
    </p:spTree>
    <p:extLst>
      <p:ext uri="{BB962C8B-B14F-4D97-AF65-F5344CB8AC3E}">
        <p14:creationId xmlns:p14="http://schemas.microsoft.com/office/powerpoint/2010/main" val="231526563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7/30/2020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0707B466-701F-49DA-AED2-CBAC06A170B1}"/>
              </a:ext>
            </a:extLst>
          </p:cNvPr>
          <p:cNvPicPr>
            <a:picLocks noChangeAspect="1"/>
          </p:cNvPicPr>
          <p:nvPr userDrawn="1"/>
        </p:nvPicPr>
        <p:blipFill>
          <a:blip r:embed="rId2"/>
          <a:stretch>
            <a:fillRect/>
          </a:stretch>
        </p:blipFill>
        <p:spPr>
          <a:xfrm>
            <a:off x="628653" y="4405083"/>
            <a:ext cx="2321719" cy="499108"/>
          </a:xfrm>
          <a:prstGeom prst="rect">
            <a:avLst/>
          </a:prstGeom>
        </p:spPr>
      </p:pic>
    </p:spTree>
    <p:extLst>
      <p:ext uri="{BB962C8B-B14F-4D97-AF65-F5344CB8AC3E}">
        <p14:creationId xmlns:p14="http://schemas.microsoft.com/office/powerpoint/2010/main" val="1705578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6" y="273847"/>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6"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1" y="4767270"/>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30/07/2020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6" y="4767270"/>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1" y="4767270"/>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713" r:id="rId1"/>
    <p:sldLayoutId id="2147483687" r:id="rId2"/>
    <p:sldLayoutId id="2147483704"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sldNum="0" hdr="0" ftr="0" dt="0"/>
  <p:txStyles>
    <p:titleStyle>
      <a:lvl1pPr algn="l" defTabSz="6857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7" indent="-171447" algn="l" defTabSz="685792"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344" indent="-171447" algn="l" defTabSz="6857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1" indent="-171447" algn="l" defTabSz="6857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36"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32"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28"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24"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21"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16"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2" rtl="0" eaLnBrk="1" latinLnBrk="0" hangingPunct="1">
        <a:defRPr sz="1350" kern="1200">
          <a:solidFill>
            <a:schemeClr val="tx1"/>
          </a:solidFill>
          <a:latin typeface="+mn-lt"/>
          <a:ea typeface="+mn-ea"/>
          <a:cs typeface="+mn-cs"/>
        </a:defRPr>
      </a:lvl1pPr>
      <a:lvl2pPr marL="342896" algn="l" defTabSz="685792" rtl="0" eaLnBrk="1" latinLnBrk="0" hangingPunct="1">
        <a:defRPr sz="1350" kern="1200">
          <a:solidFill>
            <a:schemeClr val="tx1"/>
          </a:solidFill>
          <a:latin typeface="+mn-lt"/>
          <a:ea typeface="+mn-ea"/>
          <a:cs typeface="+mn-cs"/>
        </a:defRPr>
      </a:lvl2pPr>
      <a:lvl3pPr marL="685792" algn="l" defTabSz="685792" rtl="0" eaLnBrk="1" latinLnBrk="0" hangingPunct="1">
        <a:defRPr sz="1350" kern="1200">
          <a:solidFill>
            <a:schemeClr val="tx1"/>
          </a:solidFill>
          <a:latin typeface="+mn-lt"/>
          <a:ea typeface="+mn-ea"/>
          <a:cs typeface="+mn-cs"/>
        </a:defRPr>
      </a:lvl3pPr>
      <a:lvl4pPr marL="1028688" algn="l" defTabSz="685792" rtl="0" eaLnBrk="1" latinLnBrk="0" hangingPunct="1">
        <a:defRPr sz="1350" kern="1200">
          <a:solidFill>
            <a:schemeClr val="tx1"/>
          </a:solidFill>
          <a:latin typeface="+mn-lt"/>
          <a:ea typeface="+mn-ea"/>
          <a:cs typeface="+mn-cs"/>
        </a:defRPr>
      </a:lvl4pPr>
      <a:lvl5pPr marL="1371584" algn="l" defTabSz="685792" rtl="0" eaLnBrk="1" latinLnBrk="0" hangingPunct="1">
        <a:defRPr sz="1350" kern="1200">
          <a:solidFill>
            <a:schemeClr val="tx1"/>
          </a:solidFill>
          <a:latin typeface="+mn-lt"/>
          <a:ea typeface="+mn-ea"/>
          <a:cs typeface="+mn-cs"/>
        </a:defRPr>
      </a:lvl5pPr>
      <a:lvl6pPr marL="1714480" algn="l" defTabSz="685792" rtl="0" eaLnBrk="1" latinLnBrk="0" hangingPunct="1">
        <a:defRPr sz="1350" kern="1200">
          <a:solidFill>
            <a:schemeClr val="tx1"/>
          </a:solidFill>
          <a:latin typeface="+mn-lt"/>
          <a:ea typeface="+mn-ea"/>
          <a:cs typeface="+mn-cs"/>
        </a:defRPr>
      </a:lvl6pPr>
      <a:lvl7pPr marL="2057376" algn="l" defTabSz="685792" rtl="0" eaLnBrk="1" latinLnBrk="0" hangingPunct="1">
        <a:defRPr sz="1350" kern="1200">
          <a:solidFill>
            <a:schemeClr val="tx1"/>
          </a:solidFill>
          <a:latin typeface="+mn-lt"/>
          <a:ea typeface="+mn-ea"/>
          <a:cs typeface="+mn-cs"/>
        </a:defRPr>
      </a:lvl7pPr>
      <a:lvl8pPr marL="2400272" algn="l" defTabSz="685792" rtl="0" eaLnBrk="1" latinLnBrk="0" hangingPunct="1">
        <a:defRPr sz="1350" kern="1200">
          <a:solidFill>
            <a:schemeClr val="tx1"/>
          </a:solidFill>
          <a:latin typeface="+mn-lt"/>
          <a:ea typeface="+mn-ea"/>
          <a:cs typeface="+mn-cs"/>
        </a:defRPr>
      </a:lvl8pPr>
      <a:lvl9pPr marL="2743168" algn="l" defTabSz="68579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5" y="273844"/>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5"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30/07/2020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5"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703" r:id="rId1"/>
  </p:sldLayoutIdLst>
  <p:hf sldNum="0" hdr="0" ftr="0" dt="0"/>
  <p:txStyles>
    <p:titleStyle>
      <a:lvl1pPr algn="l" defTabSz="68579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9" indent="-171449" algn="l" defTabSz="68579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7" indent="-171449" algn="l" defTabSz="68579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5" indent="-171449" algn="l" defTabSz="68579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3"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1"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39"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37"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5"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3"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6" rtl="0" eaLnBrk="1" latinLnBrk="0" hangingPunct="1">
        <a:defRPr sz="1350" kern="1200">
          <a:solidFill>
            <a:schemeClr val="tx1"/>
          </a:solidFill>
          <a:latin typeface="+mn-lt"/>
          <a:ea typeface="+mn-ea"/>
          <a:cs typeface="+mn-cs"/>
        </a:defRPr>
      </a:lvl1pPr>
      <a:lvl2pPr marL="342898" algn="l" defTabSz="685796" rtl="0" eaLnBrk="1" latinLnBrk="0" hangingPunct="1">
        <a:defRPr sz="1350" kern="1200">
          <a:solidFill>
            <a:schemeClr val="tx1"/>
          </a:solidFill>
          <a:latin typeface="+mn-lt"/>
          <a:ea typeface="+mn-ea"/>
          <a:cs typeface="+mn-cs"/>
        </a:defRPr>
      </a:lvl2pPr>
      <a:lvl3pPr marL="685796" algn="l" defTabSz="685796" rtl="0" eaLnBrk="1" latinLnBrk="0" hangingPunct="1">
        <a:defRPr sz="1350" kern="1200">
          <a:solidFill>
            <a:schemeClr val="tx1"/>
          </a:solidFill>
          <a:latin typeface="+mn-lt"/>
          <a:ea typeface="+mn-ea"/>
          <a:cs typeface="+mn-cs"/>
        </a:defRPr>
      </a:lvl3pPr>
      <a:lvl4pPr marL="1028694" algn="l" defTabSz="685796" rtl="0" eaLnBrk="1" latinLnBrk="0" hangingPunct="1">
        <a:defRPr sz="1350" kern="1200">
          <a:solidFill>
            <a:schemeClr val="tx1"/>
          </a:solidFill>
          <a:latin typeface="+mn-lt"/>
          <a:ea typeface="+mn-ea"/>
          <a:cs typeface="+mn-cs"/>
        </a:defRPr>
      </a:lvl4pPr>
      <a:lvl5pPr marL="1371592" algn="l" defTabSz="685796" rtl="0" eaLnBrk="1" latinLnBrk="0" hangingPunct="1">
        <a:defRPr sz="1350" kern="1200">
          <a:solidFill>
            <a:schemeClr val="tx1"/>
          </a:solidFill>
          <a:latin typeface="+mn-lt"/>
          <a:ea typeface="+mn-ea"/>
          <a:cs typeface="+mn-cs"/>
        </a:defRPr>
      </a:lvl5pPr>
      <a:lvl6pPr marL="1714490" algn="l" defTabSz="685796" rtl="0" eaLnBrk="1" latinLnBrk="0" hangingPunct="1">
        <a:defRPr sz="1350" kern="1200">
          <a:solidFill>
            <a:schemeClr val="tx1"/>
          </a:solidFill>
          <a:latin typeface="+mn-lt"/>
          <a:ea typeface="+mn-ea"/>
          <a:cs typeface="+mn-cs"/>
        </a:defRPr>
      </a:lvl6pPr>
      <a:lvl7pPr marL="2057388" algn="l" defTabSz="685796" rtl="0" eaLnBrk="1" latinLnBrk="0" hangingPunct="1">
        <a:defRPr sz="1350" kern="1200">
          <a:solidFill>
            <a:schemeClr val="tx1"/>
          </a:solidFill>
          <a:latin typeface="+mn-lt"/>
          <a:ea typeface="+mn-ea"/>
          <a:cs typeface="+mn-cs"/>
        </a:defRPr>
      </a:lvl7pPr>
      <a:lvl8pPr marL="2400286" algn="l" defTabSz="685796" rtl="0" eaLnBrk="1" latinLnBrk="0" hangingPunct="1">
        <a:defRPr sz="1350" kern="1200">
          <a:solidFill>
            <a:schemeClr val="tx1"/>
          </a:solidFill>
          <a:latin typeface="+mn-lt"/>
          <a:ea typeface="+mn-ea"/>
          <a:cs typeface="+mn-cs"/>
        </a:defRPr>
      </a:lvl8pPr>
      <a:lvl9pPr marL="2743185" algn="l" defTabSz="685796"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6" y="273847"/>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6"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1" y="4767270"/>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30/07/2020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6" y="4767270"/>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1" y="4767270"/>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711" r:id="rId1"/>
  </p:sldLayoutIdLst>
  <p:hf sldNum="0" hdr="0" ftr="0" dt="0"/>
  <p:txStyles>
    <p:titleStyle>
      <a:lvl1pPr algn="l" defTabSz="6857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7" indent="-171447" algn="l" defTabSz="685792"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344" indent="-171447" algn="l" defTabSz="6857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1" indent="-171447" algn="l" defTabSz="6857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36"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32"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28"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24"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21"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16"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2" rtl="0" eaLnBrk="1" latinLnBrk="0" hangingPunct="1">
        <a:defRPr sz="1350" kern="1200">
          <a:solidFill>
            <a:schemeClr val="tx1"/>
          </a:solidFill>
          <a:latin typeface="+mn-lt"/>
          <a:ea typeface="+mn-ea"/>
          <a:cs typeface="+mn-cs"/>
        </a:defRPr>
      </a:lvl1pPr>
      <a:lvl2pPr marL="342896" algn="l" defTabSz="685792" rtl="0" eaLnBrk="1" latinLnBrk="0" hangingPunct="1">
        <a:defRPr sz="1350" kern="1200">
          <a:solidFill>
            <a:schemeClr val="tx1"/>
          </a:solidFill>
          <a:latin typeface="+mn-lt"/>
          <a:ea typeface="+mn-ea"/>
          <a:cs typeface="+mn-cs"/>
        </a:defRPr>
      </a:lvl2pPr>
      <a:lvl3pPr marL="685792" algn="l" defTabSz="685792" rtl="0" eaLnBrk="1" latinLnBrk="0" hangingPunct="1">
        <a:defRPr sz="1350" kern="1200">
          <a:solidFill>
            <a:schemeClr val="tx1"/>
          </a:solidFill>
          <a:latin typeface="+mn-lt"/>
          <a:ea typeface="+mn-ea"/>
          <a:cs typeface="+mn-cs"/>
        </a:defRPr>
      </a:lvl3pPr>
      <a:lvl4pPr marL="1028688" algn="l" defTabSz="685792" rtl="0" eaLnBrk="1" latinLnBrk="0" hangingPunct="1">
        <a:defRPr sz="1350" kern="1200">
          <a:solidFill>
            <a:schemeClr val="tx1"/>
          </a:solidFill>
          <a:latin typeface="+mn-lt"/>
          <a:ea typeface="+mn-ea"/>
          <a:cs typeface="+mn-cs"/>
        </a:defRPr>
      </a:lvl4pPr>
      <a:lvl5pPr marL="1371584" algn="l" defTabSz="685792" rtl="0" eaLnBrk="1" latinLnBrk="0" hangingPunct="1">
        <a:defRPr sz="1350" kern="1200">
          <a:solidFill>
            <a:schemeClr val="tx1"/>
          </a:solidFill>
          <a:latin typeface="+mn-lt"/>
          <a:ea typeface="+mn-ea"/>
          <a:cs typeface="+mn-cs"/>
        </a:defRPr>
      </a:lvl5pPr>
      <a:lvl6pPr marL="1714480" algn="l" defTabSz="685792" rtl="0" eaLnBrk="1" latinLnBrk="0" hangingPunct="1">
        <a:defRPr sz="1350" kern="1200">
          <a:solidFill>
            <a:schemeClr val="tx1"/>
          </a:solidFill>
          <a:latin typeface="+mn-lt"/>
          <a:ea typeface="+mn-ea"/>
          <a:cs typeface="+mn-cs"/>
        </a:defRPr>
      </a:lvl6pPr>
      <a:lvl7pPr marL="2057376" algn="l" defTabSz="685792" rtl="0" eaLnBrk="1" latinLnBrk="0" hangingPunct="1">
        <a:defRPr sz="1350" kern="1200">
          <a:solidFill>
            <a:schemeClr val="tx1"/>
          </a:solidFill>
          <a:latin typeface="+mn-lt"/>
          <a:ea typeface="+mn-ea"/>
          <a:cs typeface="+mn-cs"/>
        </a:defRPr>
      </a:lvl7pPr>
      <a:lvl8pPr marL="2400272" algn="l" defTabSz="685792" rtl="0" eaLnBrk="1" latinLnBrk="0" hangingPunct="1">
        <a:defRPr sz="1350" kern="1200">
          <a:solidFill>
            <a:schemeClr val="tx1"/>
          </a:solidFill>
          <a:latin typeface="+mn-lt"/>
          <a:ea typeface="+mn-ea"/>
          <a:cs typeface="+mn-cs"/>
        </a:defRPr>
      </a:lvl8pPr>
      <a:lvl9pPr marL="2743168" algn="l" defTabSz="6857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5"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5"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61276" y="4302455"/>
            <a:ext cx="660545" cy="660545"/>
          </a:xfrm>
          <a:prstGeom prst="roundRect">
            <a:avLst/>
          </a:prstGeom>
        </p:spPr>
      </p:pic>
    </p:spTree>
    <p:extLst>
      <p:ext uri="{BB962C8B-B14F-4D97-AF65-F5344CB8AC3E}">
        <p14:creationId xmlns:p14="http://schemas.microsoft.com/office/powerpoint/2010/main" val="1335939811"/>
      </p:ext>
    </p:extLst>
  </p:cSld>
  <p:clrMap bg1="lt1" tx1="dk1" bg2="lt2" tx2="dk2" accent1="accent1" accent2="accent2" accent3="accent3" accent4="accent4" accent5="accent5" accent6="accent6" hlink="hlink" folHlink="folHlink"/>
  <p:sldLayoutIdLst>
    <p:sldLayoutId id="2147483655" r:id="rId1"/>
    <p:sldLayoutId id="2147483650" r:id="rId2"/>
  </p:sldLayoutIdLst>
  <p:txStyles>
    <p:titleStyle>
      <a:lvl1pPr algn="l" defTabSz="914395" rtl="0" eaLnBrk="1" latinLnBrk="0" hangingPunct="1">
        <a:lnSpc>
          <a:spcPct val="90000"/>
        </a:lnSpc>
        <a:spcBef>
          <a:spcPct val="0"/>
        </a:spcBef>
        <a:buNone/>
        <a:defRPr sz="4400" kern="1200">
          <a:solidFill>
            <a:schemeClr val="bg1"/>
          </a:solidFill>
          <a:latin typeface="Avenir Next Condensed" charset="0"/>
          <a:ea typeface="Avenir Next Condensed" charset="0"/>
          <a:cs typeface="Avenir Next Condensed" charset="0"/>
        </a:defRPr>
      </a:lvl1pPr>
    </p:titleStyle>
    <p:bodyStyle>
      <a:lvl1pPr marL="228598" indent="-228598" algn="l" defTabSz="914395" rtl="0" eaLnBrk="1" latinLnBrk="0" hangingPunct="1">
        <a:lnSpc>
          <a:spcPct val="90000"/>
        </a:lnSpc>
        <a:spcBef>
          <a:spcPts val="1000"/>
        </a:spcBef>
        <a:buFont typeface="Arial"/>
        <a:buChar char="•"/>
        <a:defRPr sz="2800" kern="1200">
          <a:solidFill>
            <a:schemeClr val="bg1"/>
          </a:solidFill>
          <a:latin typeface="Avenir Next Condensed" charset="0"/>
          <a:ea typeface="Avenir Next Condensed" charset="0"/>
          <a:cs typeface="Avenir Next Condensed" charset="0"/>
        </a:defRPr>
      </a:lvl1pPr>
      <a:lvl2pPr marL="685796" indent="-228598" algn="l" defTabSz="914395" rtl="0" eaLnBrk="1" latinLnBrk="0" hangingPunct="1">
        <a:lnSpc>
          <a:spcPct val="90000"/>
        </a:lnSpc>
        <a:spcBef>
          <a:spcPts val="500"/>
        </a:spcBef>
        <a:buFont typeface="Arial"/>
        <a:buChar char="•"/>
        <a:defRPr sz="2400" kern="1200">
          <a:solidFill>
            <a:schemeClr val="bg1"/>
          </a:solidFill>
          <a:latin typeface="Avenir Next Condensed" charset="0"/>
          <a:ea typeface="Avenir Next Condensed" charset="0"/>
          <a:cs typeface="Avenir Next Condensed" charset="0"/>
        </a:defRPr>
      </a:lvl2pPr>
      <a:lvl3pPr marL="1142993" indent="-228598" algn="l" defTabSz="914395" rtl="0" eaLnBrk="1" latinLnBrk="0" hangingPunct="1">
        <a:lnSpc>
          <a:spcPct val="90000"/>
        </a:lnSpc>
        <a:spcBef>
          <a:spcPts val="500"/>
        </a:spcBef>
        <a:buFont typeface="Arial"/>
        <a:buChar char="•"/>
        <a:defRPr sz="2000" kern="1200">
          <a:solidFill>
            <a:schemeClr val="bg1"/>
          </a:solidFill>
          <a:latin typeface="Avenir Next Condensed" charset="0"/>
          <a:ea typeface="Avenir Next Condensed" charset="0"/>
          <a:cs typeface="Avenir Next Condensed" charset="0"/>
        </a:defRPr>
      </a:lvl3pPr>
      <a:lvl4pPr marL="1600191" indent="-228598" algn="l" defTabSz="914395" rtl="0" eaLnBrk="1" latinLnBrk="0" hangingPunct="1">
        <a:lnSpc>
          <a:spcPct val="90000"/>
        </a:lnSpc>
        <a:spcBef>
          <a:spcPts val="500"/>
        </a:spcBef>
        <a:buFont typeface="Arial"/>
        <a:buChar char="•"/>
        <a:defRPr sz="1800" kern="1200">
          <a:solidFill>
            <a:schemeClr val="bg1"/>
          </a:solidFill>
          <a:latin typeface="Avenir Next Condensed" charset="0"/>
          <a:ea typeface="Avenir Next Condensed" charset="0"/>
          <a:cs typeface="Avenir Next Condensed" charset="0"/>
        </a:defRPr>
      </a:lvl4pPr>
      <a:lvl5pPr marL="2057388" indent="-228598" algn="l" defTabSz="914395" rtl="0" eaLnBrk="1" latinLnBrk="0" hangingPunct="1">
        <a:lnSpc>
          <a:spcPct val="90000"/>
        </a:lnSpc>
        <a:spcBef>
          <a:spcPts val="500"/>
        </a:spcBef>
        <a:buFont typeface="Arial"/>
        <a:buChar char="•"/>
        <a:defRPr sz="1800" kern="1200">
          <a:solidFill>
            <a:schemeClr val="bg1"/>
          </a:solidFill>
          <a:latin typeface="Avenir Next Condensed" charset="0"/>
          <a:ea typeface="Avenir Next Condensed" charset="0"/>
          <a:cs typeface="Avenir Next Condensed" charset="0"/>
        </a:defRPr>
      </a:lvl5pPr>
      <a:lvl6pPr marL="2514585" indent="-228598" algn="l" defTabSz="914395"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83" indent="-228598" algn="l" defTabSz="914395"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80" indent="-228598" algn="l" defTabSz="914395"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77" indent="-228598" algn="l" defTabSz="914395"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95" rtl="0" eaLnBrk="1" latinLnBrk="0" hangingPunct="1">
        <a:defRPr sz="1800" kern="1200">
          <a:solidFill>
            <a:schemeClr val="tx1"/>
          </a:solidFill>
          <a:latin typeface="+mn-lt"/>
          <a:ea typeface="+mn-ea"/>
          <a:cs typeface="+mn-cs"/>
        </a:defRPr>
      </a:lvl1pPr>
      <a:lvl2pPr marL="457198"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5"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video" Target="https://www.youtube.com/embed/GEqRhNSiseI?feature=oembed" TargetMode="Externa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video" Target="https://www.youtube.com/embed/fSyPDNSK7lc?feature=oembed" TargetMode="External"/><Relationship Id="rId7" Type="http://schemas.openxmlformats.org/officeDocument/2006/relationships/image" Target="../media/image33.jpeg"/><Relationship Id="rId2" Type="http://schemas.openxmlformats.org/officeDocument/2006/relationships/video" Target="https://www.youtube.com/embed/DEoWSaM61NI?feature=oembed" TargetMode="External"/><Relationship Id="rId1" Type="http://schemas.openxmlformats.org/officeDocument/2006/relationships/video" Target="https://www.youtube.com/embed/XkuR5-iKuLo?feature=oembed" TargetMode="External"/><Relationship Id="rId6" Type="http://schemas.openxmlformats.org/officeDocument/2006/relationships/image" Target="../media/image32.jpeg"/><Relationship Id="rId5" Type="http://schemas.openxmlformats.org/officeDocument/2006/relationships/notesSlide" Target="../notesSlides/notesSlide12.xml"/><Relationship Id="rId4" Type="http://schemas.openxmlformats.org/officeDocument/2006/relationships/slideLayout" Target="../slideLayouts/slideLayout18.xml"/><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video" Target="https://www.youtube.com/embed/u_4dPB9MVS8?feature=oembed" TargetMode="External"/><Relationship Id="rId7" Type="http://schemas.openxmlformats.org/officeDocument/2006/relationships/image" Target="../media/image36.jpeg"/><Relationship Id="rId2" Type="http://schemas.openxmlformats.org/officeDocument/2006/relationships/video" Target="https://www.youtube.com/embed/hc45-ptHMxo?feature=oembed" TargetMode="External"/><Relationship Id="rId1" Type="http://schemas.openxmlformats.org/officeDocument/2006/relationships/video" Target="https://www.youtube.com/embed/JJ97Y6p9IkA?feature=oembed" TargetMode="External"/><Relationship Id="rId6" Type="http://schemas.openxmlformats.org/officeDocument/2006/relationships/notesSlide" Target="../notesSlides/notesSlide13.xml"/><Relationship Id="rId5" Type="http://schemas.openxmlformats.org/officeDocument/2006/relationships/slideLayout" Target="../slideLayouts/slideLayout18.xml"/><Relationship Id="rId10" Type="http://schemas.openxmlformats.org/officeDocument/2006/relationships/image" Target="../media/image39.jpeg"/><Relationship Id="rId4" Type="http://schemas.openxmlformats.org/officeDocument/2006/relationships/video" Target="https://www.youtube.com/embed/-UrazpEFb9w?feature=oembed" TargetMode="External"/><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video" Target="https://www.youtube.com/embed/sZQ2RUFd54o?feature=oembed" TargetMode="Externa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https://www.youtube.com/embed/LDZX4ooRsWs?feature=oembed" TargetMode="External"/><Relationship Id="rId1" Type="http://schemas.openxmlformats.org/officeDocument/2006/relationships/video" Target="https://www.youtube.com/embed/AWpsOqh8q0M?feature=oembed" TargetMode="Externa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hyperlink" Target="https://create.kahoot.it/share/climate-action/697d8b43-d259-4023-9e4a-5184cefa55b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7.xml"/><Relationship Id="rId1" Type="http://schemas.openxmlformats.org/officeDocument/2006/relationships/video" Target="https://www.youtube.com/embed/videoseries?list=RDsZQ2RUFd54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video" Target="https://www.youtube.com/embed/cRbtI2phnYU?feature=oembed" TargetMode="Externa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hyperlink" Target="https://www.unicef.org/protection/female-genital-mutilation" TargetMode="External"/><Relationship Id="rId3" Type="http://schemas.openxmlformats.org/officeDocument/2006/relationships/image" Target="../media/image16.jpg"/><Relationship Id="rId7" Type="http://schemas.openxmlformats.org/officeDocument/2006/relationships/image" Target="../media/image20.jpg"/><Relationship Id="rId12" Type="http://schemas.openxmlformats.org/officeDocument/2006/relationships/hyperlink" Target="https://www.unfpa.org/gender-biased-sex-selection"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9.jpg"/><Relationship Id="rId11" Type="http://schemas.openxmlformats.org/officeDocument/2006/relationships/hyperlink" Target="https://www.unicef.org/wca/media/2641/file/English.pdf" TargetMode="External"/><Relationship Id="rId5" Type="http://schemas.openxmlformats.org/officeDocument/2006/relationships/image" Target="../media/image18.jpg"/><Relationship Id="rId10" Type="http://schemas.openxmlformats.org/officeDocument/2006/relationships/hyperlink" Target="https://www.unicef.org/education/girls-education" TargetMode="External"/><Relationship Id="rId4" Type="http://schemas.openxmlformats.org/officeDocument/2006/relationships/image" Target="../media/image17.jpg"/><Relationship Id="rId9" Type="http://schemas.openxmlformats.org/officeDocument/2006/relationships/hyperlink" Target="https://www.unicef.org/eca/press-releases/fast-facts-10-facts-illustrating-why-we-must-endchildmarriag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www.youtube.com/embed/sk-n7qOgaL8?feature=oembed" TargetMode="Externa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person, indoor, sky&#10;&#10;Description generated with very high confidence">
            <a:extLst>
              <a:ext uri="{FF2B5EF4-FFF2-40B4-BE49-F238E27FC236}">
                <a16:creationId xmlns:a16="http://schemas.microsoft.com/office/drawing/2014/main" id="{B8991295-AA0F-4C25-AE1F-144C38CD0E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3" y="-738"/>
            <a:ext cx="2854531" cy="2131621"/>
          </a:xfrm>
          <a:prstGeom prst="rect">
            <a:avLst/>
          </a:prstGeom>
        </p:spPr>
      </p:pic>
      <p:pic>
        <p:nvPicPr>
          <p:cNvPr id="14" name="Picture 14" descr="A picture containing building, outdoor, person, man&#10;&#10;Description generated with very high confidence">
            <a:extLst>
              <a:ext uri="{FF2B5EF4-FFF2-40B4-BE49-F238E27FC236}">
                <a16:creationId xmlns:a16="http://schemas.microsoft.com/office/drawing/2014/main" id="{E8C6F18E-EEB4-4DEF-8126-804FE4BEDF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4116" y="3089816"/>
            <a:ext cx="3084615" cy="2051462"/>
          </a:xfrm>
          <a:prstGeom prst="rect">
            <a:avLst/>
          </a:prstGeom>
        </p:spPr>
      </p:pic>
      <p:pic>
        <p:nvPicPr>
          <p:cNvPr id="20" name="Picture 20" descr="A person wearing a mask&#10;&#10;Description generated with high confidence">
            <a:extLst>
              <a:ext uri="{FF2B5EF4-FFF2-40B4-BE49-F238E27FC236}">
                <a16:creationId xmlns:a16="http://schemas.microsoft.com/office/drawing/2014/main" id="{F286D72F-FE1B-4BE6-9F2F-60F7B068E5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7900" y="3089816"/>
            <a:ext cx="3084616" cy="2051462"/>
          </a:xfrm>
          <a:prstGeom prst="rect">
            <a:avLst/>
          </a:prstGeom>
        </p:spPr>
      </p:pic>
      <p:pic>
        <p:nvPicPr>
          <p:cNvPr id="18" name="Picture 18" descr="A girl sitting at a table&#10;&#10;Description generated with very high confidence">
            <a:extLst>
              <a:ext uri="{FF2B5EF4-FFF2-40B4-BE49-F238E27FC236}">
                <a16:creationId xmlns:a16="http://schemas.microsoft.com/office/drawing/2014/main" id="{7D9CD22D-C0D3-4635-9FAD-6CCEFC3E13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58998" y="7689"/>
            <a:ext cx="3225633" cy="2127468"/>
          </a:xfrm>
          <a:prstGeom prst="rect">
            <a:avLst/>
          </a:prstGeom>
        </p:spPr>
      </p:pic>
      <p:pic>
        <p:nvPicPr>
          <p:cNvPr id="16" name="Picture 16" descr="A person sitting on a bench&#10;&#10;Description generated with high confidence">
            <a:extLst>
              <a:ext uri="{FF2B5EF4-FFF2-40B4-BE49-F238E27FC236}">
                <a16:creationId xmlns:a16="http://schemas.microsoft.com/office/drawing/2014/main" id="{D8C00BAD-3E4A-4ABA-96B3-717417354A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9153" y="6400"/>
            <a:ext cx="3203368" cy="2125683"/>
          </a:xfrm>
          <a:prstGeom prst="rect">
            <a:avLst/>
          </a:prstGeom>
        </p:spPr>
      </p:pic>
      <p:pic>
        <p:nvPicPr>
          <p:cNvPr id="29" name="Picture 29" descr="A young girl standing in front of a building&#10;&#10;Description generated with high confidence">
            <a:extLst>
              <a:ext uri="{FF2B5EF4-FFF2-40B4-BE49-F238E27FC236}">
                <a16:creationId xmlns:a16="http://schemas.microsoft.com/office/drawing/2014/main" id="{7028FA6A-0D71-43F3-8E8C-1625146896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94" y="3095268"/>
            <a:ext cx="3062349" cy="2053248"/>
          </a:xfrm>
          <a:prstGeom prst="rect">
            <a:avLst/>
          </a:prstGeom>
        </p:spPr>
      </p:pic>
      <p:sp>
        <p:nvSpPr>
          <p:cNvPr id="2" name="TextBox 1">
            <a:extLst>
              <a:ext uri="{FF2B5EF4-FFF2-40B4-BE49-F238E27FC236}">
                <a16:creationId xmlns:a16="http://schemas.microsoft.com/office/drawing/2014/main" id="{47D42B81-657D-4935-9C5F-4656218C546E}"/>
              </a:ext>
            </a:extLst>
          </p:cNvPr>
          <p:cNvSpPr txBox="1"/>
          <p:nvPr/>
        </p:nvSpPr>
        <p:spPr>
          <a:xfrm>
            <a:off x="1052946" y="2346362"/>
            <a:ext cx="7370618" cy="523220"/>
          </a:xfrm>
          <a:prstGeom prst="rect">
            <a:avLst/>
          </a:prstGeom>
          <a:noFill/>
        </p:spPr>
        <p:txBody>
          <a:bodyPr wrap="square" rtlCol="0">
            <a:spAutoFit/>
          </a:bodyPr>
          <a:lstStyle/>
          <a:p>
            <a:pPr algn="ctr"/>
            <a:r>
              <a:rPr lang="en-IE" sz="2800" dirty="0">
                <a:solidFill>
                  <a:srgbClr val="00B0F0"/>
                </a:solidFill>
                <a:latin typeface="+mj-lt"/>
              </a:rPr>
              <a:t>GENDER EQUALITY</a:t>
            </a:r>
          </a:p>
        </p:txBody>
      </p:sp>
    </p:spTree>
    <p:extLst>
      <p:ext uri="{BB962C8B-B14F-4D97-AF65-F5344CB8AC3E}">
        <p14:creationId xmlns:p14="http://schemas.microsoft.com/office/powerpoint/2010/main" val="638232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f Gender Bias Begins With Us, It Can End With Us.">
            <a:hlinkClick r:id="" action="ppaction://media"/>
            <a:extLst>
              <a:ext uri="{FF2B5EF4-FFF2-40B4-BE49-F238E27FC236}">
                <a16:creationId xmlns:a16="http://schemas.microsoft.com/office/drawing/2014/main" id="{BE3FB57D-4218-462D-85D4-0209B71104CE}"/>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25375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7E8830-F77E-4A25-BCB9-5D9C5FA3FE80}"/>
              </a:ext>
            </a:extLst>
          </p:cNvPr>
          <p:cNvSpPr/>
          <p:nvPr/>
        </p:nvSpPr>
        <p:spPr>
          <a:xfrm>
            <a:off x="2247751" y="0"/>
            <a:ext cx="2210587" cy="5143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E1ED1FB9-0EDF-42B1-95CD-9CDD2E0B7405}"/>
              </a:ext>
            </a:extLst>
          </p:cNvPr>
          <p:cNvSpPr/>
          <p:nvPr/>
        </p:nvSpPr>
        <p:spPr>
          <a:xfrm>
            <a:off x="0" y="0"/>
            <a:ext cx="2247751" cy="51435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wo</a:t>
            </a:r>
          </a:p>
        </p:txBody>
      </p:sp>
      <p:sp>
        <p:nvSpPr>
          <p:cNvPr id="5" name="Rectangle 4">
            <a:extLst>
              <a:ext uri="{FF2B5EF4-FFF2-40B4-BE49-F238E27FC236}">
                <a16:creationId xmlns:a16="http://schemas.microsoft.com/office/drawing/2014/main" id="{DB4E9C0F-5BA4-43CD-BBDE-F463D610D4D8}"/>
              </a:ext>
            </a:extLst>
          </p:cNvPr>
          <p:cNvSpPr/>
          <p:nvPr/>
        </p:nvSpPr>
        <p:spPr>
          <a:xfrm>
            <a:off x="6748071" y="0"/>
            <a:ext cx="2395929" cy="5143500"/>
          </a:xfrm>
          <a:prstGeom prst="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79D9E959-3FE9-4A86-BDCD-27804C9A9349}"/>
              </a:ext>
            </a:extLst>
          </p:cNvPr>
          <p:cNvSpPr/>
          <p:nvPr/>
        </p:nvSpPr>
        <p:spPr>
          <a:xfrm>
            <a:off x="4463333" y="0"/>
            <a:ext cx="2279743" cy="5143500"/>
          </a:xfrm>
          <a:prstGeom prst="rect">
            <a:avLst/>
          </a:prstGeom>
          <a:solidFill>
            <a:srgbClr val="FDB8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7" name="Picture 16" descr="A picture containing person, sitting, holding, little&#10;&#10;Description automatically generated">
            <a:extLst>
              <a:ext uri="{FF2B5EF4-FFF2-40B4-BE49-F238E27FC236}">
                <a16:creationId xmlns:a16="http://schemas.microsoft.com/office/drawing/2014/main" id="{2F4CE99C-83DD-449C-BA2A-D42CFE1FCB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15" b="97692" l="9753" r="89973">
                        <a14:foregroundMark x1="55769" y1="6923" x2="44505" y2="4154"/>
                        <a14:foregroundMark x1="44505" y1="4154" x2="36264" y2="7846"/>
                        <a14:foregroundMark x1="36264" y1="7846" x2="34341" y2="11692"/>
                        <a14:foregroundMark x1="29396" y1="92154" x2="36401" y2="98154"/>
                        <a14:foregroundMark x1="36401" y1="98154" x2="54396" y2="98154"/>
                        <a14:foregroundMark x1="54396" y1="98154" x2="74451" y2="97846"/>
                        <a14:foregroundMark x1="74451" y1="97846" x2="76923" y2="88923"/>
                        <a14:foregroundMark x1="76923" y1="88923" x2="76786" y2="88615"/>
                        <a14:foregroundMark x1="42445" y1="2923" x2="52610" y2="2615"/>
                        <a14:foregroundMark x1="52610" y1="2615" x2="56456" y2="6154"/>
                      </a14:backgroundRemoval>
                    </a14:imgEffect>
                  </a14:imgLayer>
                </a14:imgProps>
              </a:ext>
            </a:extLst>
          </a:blip>
          <a:stretch>
            <a:fillRect/>
          </a:stretch>
        </p:blipFill>
        <p:spPr>
          <a:xfrm>
            <a:off x="-679855" y="1659152"/>
            <a:ext cx="3908044" cy="3489325"/>
          </a:xfrm>
          <a:prstGeom prst="rect">
            <a:avLst/>
          </a:prstGeom>
        </p:spPr>
      </p:pic>
      <p:pic>
        <p:nvPicPr>
          <p:cNvPr id="25" name="Picture 24" descr="A person that is standing in the dark&#10;&#10;Description automatically generated">
            <a:extLst>
              <a:ext uri="{FF2B5EF4-FFF2-40B4-BE49-F238E27FC236}">
                <a16:creationId xmlns:a16="http://schemas.microsoft.com/office/drawing/2014/main" id="{E1870207-CCDA-49DB-98EC-329B6AB908BA}"/>
              </a:ext>
            </a:extLst>
          </p:cNvPr>
          <p:cNvPicPr>
            <a:picLocks noChangeAspect="1"/>
          </p:cNvPicPr>
          <p:nvPr/>
        </p:nvPicPr>
        <p:blipFill>
          <a:blip r:embed="rId5"/>
          <a:stretch>
            <a:fillRect/>
          </a:stretch>
        </p:blipFill>
        <p:spPr>
          <a:xfrm>
            <a:off x="1076060" y="1031931"/>
            <a:ext cx="4111569" cy="4111569"/>
          </a:xfrm>
          <a:prstGeom prst="rect">
            <a:avLst/>
          </a:prstGeom>
        </p:spPr>
      </p:pic>
      <p:pic>
        <p:nvPicPr>
          <p:cNvPr id="27" name="Picture 26" descr="A person wearing a white shirt&#10;&#10;Description automatically generated">
            <a:extLst>
              <a:ext uri="{FF2B5EF4-FFF2-40B4-BE49-F238E27FC236}">
                <a16:creationId xmlns:a16="http://schemas.microsoft.com/office/drawing/2014/main" id="{6300C0E1-37D1-480F-B4AE-74549A1B1F7B}"/>
              </a:ext>
            </a:extLst>
          </p:cNvPr>
          <p:cNvPicPr>
            <a:picLocks noChangeAspect="1"/>
          </p:cNvPicPr>
          <p:nvPr/>
        </p:nvPicPr>
        <p:blipFill>
          <a:blip r:embed="rId6"/>
          <a:stretch>
            <a:fillRect/>
          </a:stretch>
        </p:blipFill>
        <p:spPr>
          <a:xfrm>
            <a:off x="6236630" y="1765091"/>
            <a:ext cx="3908044" cy="3378409"/>
          </a:xfrm>
          <a:prstGeom prst="rect">
            <a:avLst/>
          </a:prstGeom>
        </p:spPr>
      </p:pic>
      <p:pic>
        <p:nvPicPr>
          <p:cNvPr id="31" name="Picture 30" descr="A person standing in front of a fence&#10;&#10;Description automatically generated">
            <a:extLst>
              <a:ext uri="{FF2B5EF4-FFF2-40B4-BE49-F238E27FC236}">
                <a16:creationId xmlns:a16="http://schemas.microsoft.com/office/drawing/2014/main" id="{33FDC954-D3F4-45AE-A632-3945EBF0A91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607" b="99795" l="9585" r="89617">
                        <a14:foregroundMark x1="59585" y1="8811" x2="66134" y2="9221"/>
                        <a14:foregroundMark x1="57987" y1="90779" x2="49681" y2="91189"/>
                        <a14:foregroundMark x1="49681" y1="91189" x2="41853" y2="96516"/>
                        <a14:foregroundMark x1="41853" y1="96516" x2="38179" y2="88934"/>
                        <a14:foregroundMark x1="53994" y1="95902" x2="50958" y2="98156"/>
                        <a14:foregroundMark x1="42173" y1="98566" x2="40735" y2="99795"/>
                        <a14:foregroundMark x1="33706" y1="37910" x2="40415" y2="49795"/>
                        <a14:backgroundMark x1="48722" y1="96926" x2="48562" y2="99180"/>
                      </a14:backgroundRemoval>
                    </a14:imgEffect>
                  </a14:imgLayer>
                </a14:imgProps>
              </a:ext>
            </a:extLst>
          </a:blip>
          <a:stretch>
            <a:fillRect/>
          </a:stretch>
        </p:blipFill>
        <p:spPr>
          <a:xfrm>
            <a:off x="2648963" y="749508"/>
            <a:ext cx="5636555" cy="4393992"/>
          </a:xfrm>
          <a:prstGeom prst="rect">
            <a:avLst/>
          </a:prstGeom>
        </p:spPr>
      </p:pic>
      <p:sp>
        <p:nvSpPr>
          <p:cNvPr id="32" name="TextBox 31">
            <a:extLst>
              <a:ext uri="{FF2B5EF4-FFF2-40B4-BE49-F238E27FC236}">
                <a16:creationId xmlns:a16="http://schemas.microsoft.com/office/drawing/2014/main" id="{06C457DA-8CBB-49BD-9037-47E1751BA0A1}"/>
              </a:ext>
            </a:extLst>
          </p:cNvPr>
          <p:cNvSpPr txBox="1"/>
          <p:nvPr/>
        </p:nvSpPr>
        <p:spPr>
          <a:xfrm>
            <a:off x="181719" y="297770"/>
            <a:ext cx="1948722" cy="584775"/>
          </a:xfrm>
          <a:prstGeom prst="rect">
            <a:avLst/>
          </a:prstGeom>
          <a:noFill/>
        </p:spPr>
        <p:txBody>
          <a:bodyPr wrap="square" rtlCol="0">
            <a:spAutoFit/>
          </a:bodyPr>
          <a:lstStyle/>
          <a:p>
            <a:r>
              <a:rPr lang="en-IE" sz="3200" dirty="0">
                <a:solidFill>
                  <a:schemeClr val="bg1"/>
                </a:solidFill>
                <a:latin typeface="Arial Black" panose="020B0A04020102020204" pitchFamily="34" charset="0"/>
              </a:rPr>
              <a:t>WORLD</a:t>
            </a:r>
          </a:p>
        </p:txBody>
      </p:sp>
      <p:sp>
        <p:nvSpPr>
          <p:cNvPr id="33" name="TextBox 32">
            <a:extLst>
              <a:ext uri="{FF2B5EF4-FFF2-40B4-BE49-F238E27FC236}">
                <a16:creationId xmlns:a16="http://schemas.microsoft.com/office/drawing/2014/main" id="{341D0670-E45E-4BA7-8ADC-A524344C4680}"/>
              </a:ext>
            </a:extLst>
          </p:cNvPr>
          <p:cNvSpPr txBox="1"/>
          <p:nvPr/>
        </p:nvSpPr>
        <p:spPr>
          <a:xfrm>
            <a:off x="2257938" y="276192"/>
            <a:ext cx="2314062" cy="584775"/>
          </a:xfrm>
          <a:prstGeom prst="rect">
            <a:avLst/>
          </a:prstGeom>
          <a:noFill/>
        </p:spPr>
        <p:txBody>
          <a:bodyPr wrap="square" rtlCol="0">
            <a:spAutoFit/>
          </a:bodyPr>
          <a:lstStyle/>
          <a:p>
            <a:r>
              <a:rPr lang="en-IE" sz="3200" dirty="0">
                <a:solidFill>
                  <a:schemeClr val="bg1"/>
                </a:solidFill>
                <a:latin typeface="Arial Black" panose="020B0A04020102020204" pitchFamily="34" charset="0"/>
              </a:rPr>
              <a:t>IRELAND</a:t>
            </a:r>
          </a:p>
        </p:txBody>
      </p:sp>
      <p:sp>
        <p:nvSpPr>
          <p:cNvPr id="34" name="TextBox 33">
            <a:extLst>
              <a:ext uri="{FF2B5EF4-FFF2-40B4-BE49-F238E27FC236}">
                <a16:creationId xmlns:a16="http://schemas.microsoft.com/office/drawing/2014/main" id="{939B26D4-32F7-47EA-8FFE-7FC82CF00399}"/>
              </a:ext>
            </a:extLst>
          </p:cNvPr>
          <p:cNvSpPr txBox="1"/>
          <p:nvPr/>
        </p:nvSpPr>
        <p:spPr>
          <a:xfrm>
            <a:off x="4480966" y="276193"/>
            <a:ext cx="2142690" cy="584775"/>
          </a:xfrm>
          <a:prstGeom prst="rect">
            <a:avLst/>
          </a:prstGeom>
          <a:noFill/>
        </p:spPr>
        <p:txBody>
          <a:bodyPr wrap="square" rtlCol="0">
            <a:spAutoFit/>
          </a:bodyPr>
          <a:lstStyle/>
          <a:p>
            <a:pPr algn="ctr"/>
            <a:r>
              <a:rPr lang="en-IE" sz="3200" dirty="0">
                <a:solidFill>
                  <a:schemeClr val="bg1"/>
                </a:solidFill>
                <a:latin typeface="Arial Black" panose="020B0A04020102020204" pitchFamily="34" charset="0"/>
              </a:rPr>
              <a:t>SCHOOL</a:t>
            </a:r>
          </a:p>
        </p:txBody>
      </p:sp>
      <p:sp>
        <p:nvSpPr>
          <p:cNvPr id="35" name="TextBox 34">
            <a:extLst>
              <a:ext uri="{FF2B5EF4-FFF2-40B4-BE49-F238E27FC236}">
                <a16:creationId xmlns:a16="http://schemas.microsoft.com/office/drawing/2014/main" id="{225698A1-FF93-43BB-9F09-3B5EBDCB7C95}"/>
              </a:ext>
            </a:extLst>
          </p:cNvPr>
          <p:cNvSpPr txBox="1"/>
          <p:nvPr/>
        </p:nvSpPr>
        <p:spPr>
          <a:xfrm>
            <a:off x="6922086" y="297770"/>
            <a:ext cx="2090738" cy="584775"/>
          </a:xfrm>
          <a:prstGeom prst="rect">
            <a:avLst/>
          </a:prstGeom>
          <a:noFill/>
        </p:spPr>
        <p:txBody>
          <a:bodyPr wrap="square" rtlCol="0">
            <a:spAutoFit/>
          </a:bodyPr>
          <a:lstStyle/>
          <a:p>
            <a:pPr algn="ctr"/>
            <a:r>
              <a:rPr lang="en-IE" sz="3200" dirty="0">
                <a:solidFill>
                  <a:schemeClr val="bg1"/>
                </a:solidFill>
                <a:latin typeface="Arial Black" panose="020B0A04020102020204" pitchFamily="34" charset="0"/>
              </a:rPr>
              <a:t>HOME</a:t>
            </a:r>
          </a:p>
        </p:txBody>
      </p:sp>
    </p:spTree>
    <p:extLst>
      <p:ext uri="{BB962C8B-B14F-4D97-AF65-F5344CB8AC3E}">
        <p14:creationId xmlns:p14="http://schemas.microsoft.com/office/powerpoint/2010/main" val="848112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hallow Thoughts On Climate Change With AOC">
            <a:hlinkClick r:id="" action="ppaction://media"/>
            <a:extLst>
              <a:ext uri="{FF2B5EF4-FFF2-40B4-BE49-F238E27FC236}">
                <a16:creationId xmlns:a16="http://schemas.microsoft.com/office/drawing/2014/main" id="{F7570776-3673-45EE-BECC-94B32ED55B71}"/>
              </a:ext>
            </a:extLst>
          </p:cNvPr>
          <p:cNvPicPr>
            <a:picLocks noRot="1" noChangeAspect="1"/>
          </p:cNvPicPr>
          <p:nvPr>
            <a:videoFile r:link="rId1"/>
          </p:nvPr>
        </p:nvPicPr>
        <p:blipFill>
          <a:blip r:embed="rId6"/>
          <a:stretch>
            <a:fillRect/>
          </a:stretch>
        </p:blipFill>
        <p:spPr>
          <a:xfrm>
            <a:off x="4572000" y="0"/>
            <a:ext cx="4572000" cy="2571750"/>
          </a:xfrm>
          <a:prstGeom prst="rect">
            <a:avLst/>
          </a:prstGeom>
        </p:spPr>
      </p:pic>
      <p:pic>
        <p:nvPicPr>
          <p:cNvPr id="1030" name="Picture 6" descr="Image result for greta thunberg sexual violence">
            <a:extLst>
              <a:ext uri="{FF2B5EF4-FFF2-40B4-BE49-F238E27FC236}">
                <a16:creationId xmlns:a16="http://schemas.microsoft.com/office/drawing/2014/main" id="{3EC86A00-8E5B-4AC6-9730-14474D385C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572000" cy="2664995"/>
          </a:xfrm>
          <a:prstGeom prst="rect">
            <a:avLst/>
          </a:prstGeom>
          <a:noFill/>
          <a:extLst>
            <a:ext uri="{909E8E84-426E-40DD-AFC4-6F175D3DCCD1}">
              <a14:hiddenFill xmlns:a14="http://schemas.microsoft.com/office/drawing/2010/main">
                <a:solidFill>
                  <a:srgbClr val="FFFFFF"/>
                </a:solidFill>
              </a14:hiddenFill>
            </a:ext>
          </a:extLst>
        </p:spPr>
      </p:pic>
      <p:pic>
        <p:nvPicPr>
          <p:cNvPr id="5" name="Online Media 4" title="70 Awful Displays Of Sexism On Fox News">
            <a:hlinkClick r:id="" action="ppaction://media"/>
            <a:extLst>
              <a:ext uri="{FF2B5EF4-FFF2-40B4-BE49-F238E27FC236}">
                <a16:creationId xmlns:a16="http://schemas.microsoft.com/office/drawing/2014/main" id="{804F326A-DA81-4B42-A8FF-0621AC40AEA5}"/>
              </a:ext>
            </a:extLst>
          </p:cNvPr>
          <p:cNvPicPr>
            <a:picLocks noRot="1" noChangeAspect="1"/>
          </p:cNvPicPr>
          <p:nvPr>
            <a:videoFile r:link="rId2"/>
          </p:nvPr>
        </p:nvPicPr>
        <p:blipFill>
          <a:blip r:embed="rId8"/>
          <a:stretch>
            <a:fillRect/>
          </a:stretch>
        </p:blipFill>
        <p:spPr>
          <a:xfrm>
            <a:off x="0" y="2571750"/>
            <a:ext cx="4572000" cy="2571750"/>
          </a:xfrm>
          <a:prstGeom prst="rect">
            <a:avLst/>
          </a:prstGeom>
        </p:spPr>
      </p:pic>
      <p:pic>
        <p:nvPicPr>
          <p:cNvPr id="6" name="Online Media 5" title="Donald Trump caught making crude comments about women">
            <a:hlinkClick r:id="" action="ppaction://media"/>
            <a:extLst>
              <a:ext uri="{FF2B5EF4-FFF2-40B4-BE49-F238E27FC236}">
                <a16:creationId xmlns:a16="http://schemas.microsoft.com/office/drawing/2014/main" id="{AC361A0A-8EC9-4D6F-AF15-C9E88D056935}"/>
              </a:ext>
            </a:extLst>
          </p:cNvPr>
          <p:cNvPicPr>
            <a:picLocks noRot="1" noChangeAspect="1"/>
          </p:cNvPicPr>
          <p:nvPr>
            <a:videoFile r:link="rId3"/>
          </p:nvPr>
        </p:nvPicPr>
        <p:blipFill>
          <a:blip r:embed="rId9"/>
          <a:stretch>
            <a:fillRect/>
          </a:stretch>
        </p:blipFill>
        <p:spPr>
          <a:xfrm>
            <a:off x="4572000" y="2556761"/>
            <a:ext cx="4572000" cy="2571750"/>
          </a:xfrm>
          <a:prstGeom prst="rect">
            <a:avLst/>
          </a:prstGeom>
        </p:spPr>
      </p:pic>
    </p:spTree>
    <p:extLst>
      <p:ext uri="{BB962C8B-B14F-4D97-AF65-F5344CB8AC3E}">
        <p14:creationId xmlns:p14="http://schemas.microsoft.com/office/powerpoint/2010/main" val="162718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Irish politician Ruth Coppinger shows women's thong in parliament in sex assault protest">
            <a:hlinkClick r:id="" action="ppaction://media"/>
            <a:extLst>
              <a:ext uri="{FF2B5EF4-FFF2-40B4-BE49-F238E27FC236}">
                <a16:creationId xmlns:a16="http://schemas.microsoft.com/office/drawing/2014/main" id="{ED28F229-4E23-413E-999E-9FAE4732DE22}"/>
              </a:ext>
            </a:extLst>
          </p:cNvPr>
          <p:cNvPicPr>
            <a:picLocks noRot="1" noChangeAspect="1"/>
          </p:cNvPicPr>
          <p:nvPr>
            <a:videoFile r:link="rId1"/>
          </p:nvPr>
        </p:nvPicPr>
        <p:blipFill>
          <a:blip r:embed="rId7"/>
          <a:stretch>
            <a:fillRect/>
          </a:stretch>
        </p:blipFill>
        <p:spPr>
          <a:xfrm>
            <a:off x="0" y="0"/>
            <a:ext cx="4572000" cy="2571750"/>
          </a:xfrm>
          <a:prstGeom prst="rect">
            <a:avLst/>
          </a:prstGeom>
        </p:spPr>
      </p:pic>
      <p:pic>
        <p:nvPicPr>
          <p:cNvPr id="3" name="Online Media 1" title="The Mask You Live In - Trailer">
            <a:hlinkClick r:id="" action="ppaction://media"/>
            <a:extLst>
              <a:ext uri="{FF2B5EF4-FFF2-40B4-BE49-F238E27FC236}">
                <a16:creationId xmlns:a16="http://schemas.microsoft.com/office/drawing/2014/main" id="{24483DB3-C417-4A9B-B843-69E80236E2A8}"/>
              </a:ext>
            </a:extLst>
          </p:cNvPr>
          <p:cNvPicPr>
            <a:picLocks noRot="1" noChangeAspect="1"/>
          </p:cNvPicPr>
          <p:nvPr>
            <a:videoFile r:link="rId2"/>
          </p:nvPr>
        </p:nvPicPr>
        <p:blipFill>
          <a:blip r:embed="rId8"/>
          <a:stretch>
            <a:fillRect/>
          </a:stretch>
        </p:blipFill>
        <p:spPr>
          <a:xfrm>
            <a:off x="4572000" y="0"/>
            <a:ext cx="4572000" cy="2571750"/>
          </a:xfrm>
          <a:prstGeom prst="rect">
            <a:avLst/>
          </a:prstGeom>
        </p:spPr>
      </p:pic>
      <p:pic>
        <p:nvPicPr>
          <p:cNvPr id="2" name="Online Media 1" title="SEX OBJECT BS">
            <a:hlinkClick r:id="" action="ppaction://media"/>
            <a:extLst>
              <a:ext uri="{FF2B5EF4-FFF2-40B4-BE49-F238E27FC236}">
                <a16:creationId xmlns:a16="http://schemas.microsoft.com/office/drawing/2014/main" id="{5453742E-83DD-4C2D-BAE2-DADC876D3958}"/>
              </a:ext>
            </a:extLst>
          </p:cNvPr>
          <p:cNvPicPr>
            <a:picLocks noRot="1" noChangeAspect="1"/>
          </p:cNvPicPr>
          <p:nvPr>
            <a:videoFile r:link="rId3"/>
          </p:nvPr>
        </p:nvPicPr>
        <p:blipFill>
          <a:blip r:embed="rId9"/>
          <a:stretch>
            <a:fillRect/>
          </a:stretch>
        </p:blipFill>
        <p:spPr>
          <a:xfrm>
            <a:off x="0" y="2571750"/>
            <a:ext cx="4572000" cy="2571750"/>
          </a:xfrm>
          <a:prstGeom prst="rect">
            <a:avLst/>
          </a:prstGeom>
        </p:spPr>
      </p:pic>
      <p:pic>
        <p:nvPicPr>
          <p:cNvPr id="5" name="Online Media 4" title="Do Gamers Need Anita Sarkeesian's Feminism? | Game/Show | PBS Digital Studios">
            <a:hlinkClick r:id="" action="ppaction://media"/>
            <a:extLst>
              <a:ext uri="{FF2B5EF4-FFF2-40B4-BE49-F238E27FC236}">
                <a16:creationId xmlns:a16="http://schemas.microsoft.com/office/drawing/2014/main" id="{69981005-F418-46E3-A454-9DA4CDC1237F}"/>
              </a:ext>
            </a:extLst>
          </p:cNvPr>
          <p:cNvPicPr>
            <a:picLocks noRot="1" noChangeAspect="1"/>
          </p:cNvPicPr>
          <p:nvPr>
            <a:videoFile r:link="rId4"/>
          </p:nvPr>
        </p:nvPicPr>
        <p:blipFill>
          <a:blip r:embed="rId10"/>
          <a:stretch>
            <a:fillRect/>
          </a:stretch>
        </p:blipFill>
        <p:spPr>
          <a:xfrm>
            <a:off x="4572000" y="2552700"/>
            <a:ext cx="4572000" cy="2571750"/>
          </a:xfrm>
          <a:prstGeom prst="rect">
            <a:avLst/>
          </a:prstGeom>
        </p:spPr>
      </p:pic>
    </p:spTree>
    <p:extLst>
      <p:ext uri="{BB962C8B-B14F-4D97-AF65-F5344CB8AC3E}">
        <p14:creationId xmlns:p14="http://schemas.microsoft.com/office/powerpoint/2010/main" val="290491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video>
              <p:cMediaNode vol="80000">
                <p:cTn id="30" fill="hold" display="0">
                  <p:stCondLst>
                    <p:cond delay="indefinite"/>
                  </p:stCondLst>
                </p:cTn>
                <p:tgtEl>
                  <p:spTgt spid="3"/>
                </p:tgtEl>
              </p:cMediaNode>
            </p:video>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video>
              <p:cMediaNode vol="80000">
                <p:cTn id="37" fill="hold" display="0">
                  <p:stCondLst>
                    <p:cond delay="indefinite"/>
                  </p:stCondLst>
                </p:cTn>
                <p:tgtEl>
                  <p:spTgt spid="5"/>
                </p:tgtEl>
              </p:cMediaNode>
            </p:video>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IReallyReallyWant...">
            <a:hlinkClick r:id="" action="ppaction://media"/>
            <a:extLst>
              <a:ext uri="{FF2B5EF4-FFF2-40B4-BE49-F238E27FC236}">
                <a16:creationId xmlns:a16="http://schemas.microsoft.com/office/drawing/2014/main" id="{DDC4D813-A5C3-4082-9F87-4BECCC94C25E}"/>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16095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Beyoncé - If I Were A Boy">
            <a:hlinkClick r:id="" action="ppaction://media"/>
            <a:extLst>
              <a:ext uri="{FF2B5EF4-FFF2-40B4-BE49-F238E27FC236}">
                <a16:creationId xmlns:a16="http://schemas.microsoft.com/office/drawing/2014/main" id="{D6AEA3CC-1C65-4768-9A9D-F8EDBAEE8128}"/>
              </a:ext>
            </a:extLst>
          </p:cNvPr>
          <p:cNvPicPr>
            <a:picLocks noRot="1" noChangeAspect="1"/>
          </p:cNvPicPr>
          <p:nvPr>
            <a:videoFile r:link="rId1"/>
          </p:nvPr>
        </p:nvPicPr>
        <p:blipFill>
          <a:blip r:embed="rId5"/>
          <a:stretch>
            <a:fillRect/>
          </a:stretch>
        </p:blipFill>
        <p:spPr>
          <a:xfrm>
            <a:off x="482600" y="1454895"/>
            <a:ext cx="3971037" cy="2233708"/>
          </a:xfrm>
          <a:prstGeom prst="rect">
            <a:avLst/>
          </a:prstGeom>
        </p:spPr>
      </p:pic>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857250"/>
            <a:ext cx="0" cy="3429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Online Media 2" title="Nicki Minaj - Anaconda">
            <a:hlinkClick r:id="" action="ppaction://media"/>
            <a:extLst>
              <a:ext uri="{FF2B5EF4-FFF2-40B4-BE49-F238E27FC236}">
                <a16:creationId xmlns:a16="http://schemas.microsoft.com/office/drawing/2014/main" id="{1A32A922-CF41-4CD4-BDE6-764235C17037}"/>
              </a:ext>
            </a:extLst>
          </p:cNvPr>
          <p:cNvPicPr>
            <a:picLocks noRot="1" noChangeAspect="1"/>
          </p:cNvPicPr>
          <p:nvPr>
            <a:videoFile r:link="rId2"/>
          </p:nvPr>
        </p:nvPicPr>
        <p:blipFill>
          <a:blip r:embed="rId6"/>
          <a:stretch>
            <a:fillRect/>
          </a:stretch>
        </p:blipFill>
        <p:spPr>
          <a:xfrm>
            <a:off x="4690362" y="1454895"/>
            <a:ext cx="3971037" cy="2233708"/>
          </a:xfrm>
          <a:prstGeom prst="rect">
            <a:avLst/>
          </a:prstGeom>
        </p:spPr>
      </p:pic>
    </p:spTree>
    <p:extLst>
      <p:ext uri="{BB962C8B-B14F-4D97-AF65-F5344CB8AC3E}">
        <p14:creationId xmlns:p14="http://schemas.microsoft.com/office/powerpoint/2010/main" val="116961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282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50E51-9353-40EF-9F62-F4060AC038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 y="2"/>
            <a:ext cx="9144000" cy="5143500"/>
          </a:xfrm>
          <a:prstGeom prst="rect">
            <a:avLst/>
          </a:prstGeom>
        </p:spPr>
      </p:pic>
      <p:sp>
        <p:nvSpPr>
          <p:cNvPr id="2" name="TextBox 1">
            <a:extLst>
              <a:ext uri="{FF2B5EF4-FFF2-40B4-BE49-F238E27FC236}">
                <a16:creationId xmlns:a16="http://schemas.microsoft.com/office/drawing/2014/main" id="{E5CFED8F-F044-49C2-90CA-FA4DFCA7302F}"/>
              </a:ext>
            </a:extLst>
          </p:cNvPr>
          <p:cNvSpPr txBox="1"/>
          <p:nvPr/>
        </p:nvSpPr>
        <p:spPr>
          <a:xfrm>
            <a:off x="2312284" y="1450444"/>
            <a:ext cx="4204139" cy="584775"/>
          </a:xfrm>
          <a:prstGeom prst="rect">
            <a:avLst/>
          </a:prstGeom>
          <a:noFill/>
        </p:spPr>
        <p:txBody>
          <a:bodyPr wrap="square" rtlCol="0" anchor="t">
            <a:spAutoFit/>
          </a:bodyPr>
          <a:lstStyle/>
          <a:p>
            <a:pPr algn="ctr"/>
            <a:r>
              <a:rPr lang="en-IE" sz="3200" dirty="0">
                <a:hlinkClick r:id="rId4"/>
              </a:rPr>
              <a:t>Kahoot</a:t>
            </a:r>
            <a:endParaRPr lang="en-IE" dirty="0"/>
          </a:p>
        </p:txBody>
      </p:sp>
    </p:spTree>
    <p:extLst>
      <p:ext uri="{BB962C8B-B14F-4D97-AF65-F5344CB8AC3E}">
        <p14:creationId xmlns:p14="http://schemas.microsoft.com/office/powerpoint/2010/main" val="3799150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No Point Going Halfway">
            <a:hlinkClick r:id="" action="ppaction://media"/>
            <a:extLst>
              <a:ext uri="{FF2B5EF4-FFF2-40B4-BE49-F238E27FC236}">
                <a16:creationId xmlns:a16="http://schemas.microsoft.com/office/drawing/2014/main" id="{2D43E933-12A6-435D-B3AA-5596471BEF9A}"/>
              </a:ext>
            </a:extLst>
          </p:cNvPr>
          <p:cNvPicPr>
            <a:picLocks noRot="1" noChangeAspect="1"/>
          </p:cNvPicPr>
          <p:nvPr>
            <a:videoFile r:link="rId1"/>
          </p:nvPr>
        </p:nvPicPr>
        <p:blipFill>
          <a:blip r:embed="rId3"/>
          <a:stretch>
            <a:fillRect/>
          </a:stretch>
        </p:blipFill>
        <p:spPr>
          <a:xfrm>
            <a:off x="1524000" y="857250"/>
            <a:ext cx="6096000" cy="3429000"/>
          </a:xfrm>
          <a:prstGeom prst="rect">
            <a:avLst/>
          </a:prstGeom>
        </p:spPr>
      </p:pic>
    </p:spTree>
    <p:extLst>
      <p:ext uri="{BB962C8B-B14F-4D97-AF65-F5344CB8AC3E}">
        <p14:creationId xmlns:p14="http://schemas.microsoft.com/office/powerpoint/2010/main" val="59726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indoor, young&#10;&#10;Description automatically generated">
            <a:extLst>
              <a:ext uri="{FF2B5EF4-FFF2-40B4-BE49-F238E27FC236}">
                <a16:creationId xmlns:a16="http://schemas.microsoft.com/office/drawing/2014/main" id="{AC77A170-F84E-4927-9C7A-4C8ED4F995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5" y="6"/>
            <a:ext cx="9353725" cy="6223786"/>
          </a:xfrm>
          <a:prstGeom prst="rect">
            <a:avLst/>
          </a:prstGeom>
          <a:effectLst/>
        </p:spPr>
      </p:pic>
      <p:pic>
        <p:nvPicPr>
          <p:cNvPr id="4" name="Picture 3">
            <a:extLst>
              <a:ext uri="{FF2B5EF4-FFF2-40B4-BE49-F238E27FC236}">
                <a16:creationId xmlns:a16="http://schemas.microsoft.com/office/drawing/2014/main" id="{CBEF21D6-81F5-42CF-BEF1-A7D8414D0C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8109" y="4735937"/>
            <a:ext cx="1895901" cy="407568"/>
          </a:xfrm>
          <a:prstGeom prst="rect">
            <a:avLst/>
          </a:prstGeom>
        </p:spPr>
      </p:pic>
      <p:sp>
        <p:nvSpPr>
          <p:cNvPr id="2" name="Rectangle 1">
            <a:extLst>
              <a:ext uri="{FF2B5EF4-FFF2-40B4-BE49-F238E27FC236}">
                <a16:creationId xmlns:a16="http://schemas.microsoft.com/office/drawing/2014/main" id="{5562D50E-3F26-4C93-8C5C-D5720B07FF86}"/>
              </a:ext>
            </a:extLst>
          </p:cNvPr>
          <p:cNvSpPr/>
          <p:nvPr/>
        </p:nvSpPr>
        <p:spPr>
          <a:xfrm>
            <a:off x="9768" y="2292227"/>
            <a:ext cx="1739579" cy="523220"/>
          </a:xfrm>
          <a:prstGeom prst="rect">
            <a:avLst/>
          </a:prstGeom>
          <a:solidFill>
            <a:srgbClr val="00B0F0"/>
          </a:solidFill>
        </p:spPr>
        <p:txBody>
          <a:bodyPr wrap="none">
            <a:spAutoFit/>
          </a:bodyPr>
          <a:lstStyle/>
          <a:p>
            <a:r>
              <a:rPr lang="en-US" sz="2800" b="1" kern="1200">
                <a:solidFill>
                  <a:schemeClr val="tx1"/>
                </a:solidFill>
                <a:latin typeface="Univers" panose="020B0503020202020204" pitchFamily="34" charset="0"/>
              </a:rPr>
              <a:t>PRIVACY</a:t>
            </a:r>
            <a:endParaRPr lang="en-IE" sz="3200">
              <a:solidFill>
                <a:schemeClr val="tx1"/>
              </a:solidFill>
              <a:latin typeface="Univers" panose="020B0503020202020204" pitchFamily="34" charset="0"/>
            </a:endParaRPr>
          </a:p>
        </p:txBody>
      </p:sp>
      <p:sp>
        <p:nvSpPr>
          <p:cNvPr id="7" name="Rectangle 6">
            <a:extLst>
              <a:ext uri="{FF2B5EF4-FFF2-40B4-BE49-F238E27FC236}">
                <a16:creationId xmlns:a16="http://schemas.microsoft.com/office/drawing/2014/main" id="{F47ED557-8DA2-4242-A266-CF356011EBB7}"/>
              </a:ext>
            </a:extLst>
          </p:cNvPr>
          <p:cNvSpPr/>
          <p:nvPr/>
        </p:nvSpPr>
        <p:spPr>
          <a:xfrm>
            <a:off x="12920" y="1772002"/>
            <a:ext cx="3376245" cy="523220"/>
          </a:xfrm>
          <a:prstGeom prst="rect">
            <a:avLst/>
          </a:prstGeom>
          <a:solidFill>
            <a:srgbClr val="00B0F0"/>
          </a:solidFill>
        </p:spPr>
        <p:txBody>
          <a:bodyPr wrap="none">
            <a:spAutoFit/>
          </a:bodyPr>
          <a:lstStyle/>
          <a:p>
            <a:r>
              <a:rPr lang="en-US" sz="2800" b="1" kern="1200">
                <a:solidFill>
                  <a:schemeClr val="bg1"/>
                </a:solidFill>
                <a:latin typeface="Univers" panose="020B0503020202020204" pitchFamily="34" charset="0"/>
              </a:rPr>
              <a:t>CONFIDENTIALITY</a:t>
            </a:r>
            <a:endParaRPr lang="en-IE" sz="2800">
              <a:solidFill>
                <a:schemeClr val="bg1"/>
              </a:solidFill>
              <a:latin typeface="Univers" panose="020B0503020202020204" pitchFamily="34" charset="0"/>
            </a:endParaRPr>
          </a:p>
        </p:txBody>
      </p:sp>
      <p:sp>
        <p:nvSpPr>
          <p:cNvPr id="15" name="Rectangle 14">
            <a:extLst>
              <a:ext uri="{FF2B5EF4-FFF2-40B4-BE49-F238E27FC236}">
                <a16:creationId xmlns:a16="http://schemas.microsoft.com/office/drawing/2014/main" id="{FE6418EC-8F69-412C-BBF9-067ACBB30091}"/>
              </a:ext>
            </a:extLst>
          </p:cNvPr>
          <p:cNvSpPr/>
          <p:nvPr/>
        </p:nvSpPr>
        <p:spPr>
          <a:xfrm>
            <a:off x="12923" y="2797772"/>
            <a:ext cx="2177199" cy="523220"/>
          </a:xfrm>
          <a:prstGeom prst="rect">
            <a:avLst/>
          </a:prstGeom>
          <a:solidFill>
            <a:srgbClr val="00B0F0"/>
          </a:solidFill>
        </p:spPr>
        <p:txBody>
          <a:bodyPr wrap="none">
            <a:spAutoFit/>
          </a:bodyPr>
          <a:lstStyle/>
          <a:p>
            <a:r>
              <a:rPr lang="en-US" sz="2800" b="1" kern="1200">
                <a:solidFill>
                  <a:schemeClr val="bg1"/>
                </a:solidFill>
                <a:latin typeface="Univers" panose="020B0503020202020204" pitchFamily="34" charset="0"/>
              </a:rPr>
              <a:t>INCLUSION</a:t>
            </a:r>
            <a:endParaRPr lang="en-IE" sz="2800">
              <a:solidFill>
                <a:schemeClr val="bg1"/>
              </a:solidFill>
              <a:latin typeface="Univers" panose="020B0503020202020204" pitchFamily="34" charset="0"/>
            </a:endParaRPr>
          </a:p>
        </p:txBody>
      </p:sp>
      <p:sp>
        <p:nvSpPr>
          <p:cNvPr id="16" name="Rectangle 15">
            <a:extLst>
              <a:ext uri="{FF2B5EF4-FFF2-40B4-BE49-F238E27FC236}">
                <a16:creationId xmlns:a16="http://schemas.microsoft.com/office/drawing/2014/main" id="{B25AF200-3001-4C73-ABF1-45F0A488BDFA}"/>
              </a:ext>
            </a:extLst>
          </p:cNvPr>
          <p:cNvSpPr/>
          <p:nvPr/>
        </p:nvSpPr>
        <p:spPr>
          <a:xfrm>
            <a:off x="1758" y="3317998"/>
            <a:ext cx="2497800" cy="523220"/>
          </a:xfrm>
          <a:prstGeom prst="rect">
            <a:avLst/>
          </a:prstGeom>
          <a:solidFill>
            <a:srgbClr val="FFFF00"/>
          </a:solidFill>
        </p:spPr>
        <p:txBody>
          <a:bodyPr wrap="none">
            <a:spAutoFit/>
          </a:bodyPr>
          <a:lstStyle/>
          <a:p>
            <a:r>
              <a:rPr lang="en-US" sz="2800" b="1" kern="1200">
                <a:solidFill>
                  <a:schemeClr val="tx1"/>
                </a:solidFill>
                <a:latin typeface="Univers" panose="020B0503020202020204" pitchFamily="34" charset="0"/>
              </a:rPr>
              <a:t>AWARENESS</a:t>
            </a:r>
            <a:endParaRPr lang="en-IE" sz="2800">
              <a:solidFill>
                <a:schemeClr val="tx1"/>
              </a:solidFill>
              <a:latin typeface="Univers" panose="020B0503020202020204" pitchFamily="34" charset="0"/>
            </a:endParaRPr>
          </a:p>
        </p:txBody>
      </p:sp>
      <p:sp>
        <p:nvSpPr>
          <p:cNvPr id="17" name="Rectangle 16">
            <a:extLst>
              <a:ext uri="{FF2B5EF4-FFF2-40B4-BE49-F238E27FC236}">
                <a16:creationId xmlns:a16="http://schemas.microsoft.com/office/drawing/2014/main" id="{51530E41-71C2-48D6-B66F-446FFD801811}"/>
              </a:ext>
            </a:extLst>
          </p:cNvPr>
          <p:cNvSpPr/>
          <p:nvPr/>
        </p:nvSpPr>
        <p:spPr>
          <a:xfrm>
            <a:off x="7577" y="1251778"/>
            <a:ext cx="1779654" cy="523220"/>
          </a:xfrm>
          <a:prstGeom prst="rect">
            <a:avLst/>
          </a:prstGeom>
          <a:solidFill>
            <a:srgbClr val="00B0F0"/>
          </a:solidFill>
        </p:spPr>
        <p:txBody>
          <a:bodyPr wrap="none">
            <a:spAutoFit/>
          </a:bodyPr>
          <a:lstStyle/>
          <a:p>
            <a:r>
              <a:rPr lang="en-US" sz="2800" b="1" kern="1200">
                <a:solidFill>
                  <a:schemeClr val="tx1"/>
                </a:solidFill>
                <a:latin typeface="Univers" panose="020B0503020202020204" pitchFamily="34" charset="0"/>
              </a:rPr>
              <a:t>RESPECT</a:t>
            </a:r>
            <a:endParaRPr lang="en-IE" sz="2800">
              <a:solidFill>
                <a:schemeClr val="tx1"/>
              </a:solidFill>
              <a:latin typeface="Univers" panose="020B0503020202020204" pitchFamily="34" charset="0"/>
            </a:endParaRPr>
          </a:p>
        </p:txBody>
      </p:sp>
      <p:sp>
        <p:nvSpPr>
          <p:cNvPr id="9" name="Rectangle 8">
            <a:extLst>
              <a:ext uri="{FF2B5EF4-FFF2-40B4-BE49-F238E27FC236}">
                <a16:creationId xmlns:a16="http://schemas.microsoft.com/office/drawing/2014/main" id="{FD7B7F68-E1D3-48FD-8549-5E338D257974}"/>
              </a:ext>
            </a:extLst>
          </p:cNvPr>
          <p:cNvSpPr/>
          <p:nvPr/>
        </p:nvSpPr>
        <p:spPr>
          <a:xfrm>
            <a:off x="7573" y="727060"/>
            <a:ext cx="3991798" cy="523220"/>
          </a:xfrm>
          <a:prstGeom prst="rect">
            <a:avLst/>
          </a:prstGeom>
          <a:solidFill>
            <a:srgbClr val="FFFFFF"/>
          </a:solidFill>
        </p:spPr>
        <p:txBody>
          <a:bodyPr wrap="none">
            <a:spAutoFit/>
          </a:bodyPr>
          <a:lstStyle/>
          <a:p>
            <a:r>
              <a:rPr lang="en-US" sz="2800" b="1" kern="1200">
                <a:solidFill>
                  <a:schemeClr val="tx1"/>
                </a:solidFill>
                <a:latin typeface="Univers" panose="020B0503020202020204" pitchFamily="34" charset="0"/>
              </a:rPr>
              <a:t>WORKING TOGETHER</a:t>
            </a:r>
            <a:endParaRPr lang="en-IE" sz="2800">
              <a:solidFill>
                <a:schemeClr val="tx1"/>
              </a:solidFill>
              <a:latin typeface="Univers" panose="020B0503020202020204" pitchFamily="34" charset="0"/>
            </a:endParaRPr>
          </a:p>
        </p:txBody>
      </p:sp>
    </p:spTree>
    <p:extLst>
      <p:ext uri="{BB962C8B-B14F-4D97-AF65-F5344CB8AC3E}">
        <p14:creationId xmlns:p14="http://schemas.microsoft.com/office/powerpoint/2010/main" val="2731205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hlinkClick r:id="" action="ppaction://media"/>
            <a:extLst>
              <a:ext uri="{FF2B5EF4-FFF2-40B4-BE49-F238E27FC236}">
                <a16:creationId xmlns:a16="http://schemas.microsoft.com/office/drawing/2014/main" id="{4FFD24BC-0FD1-4C94-8C7B-5D4156FF6A92}"/>
              </a:ext>
            </a:extLst>
          </p:cNvPr>
          <p:cNvPicPr>
            <a:picLocks noRot="1" noChangeAspect="1"/>
          </p:cNvPicPr>
          <p:nvPr>
            <a:videoFile r:link="rId1"/>
          </p:nvPr>
        </p:nvPicPr>
        <p:blipFill>
          <a:blip r:embed="rId4"/>
          <a:stretch>
            <a:fillRect/>
          </a:stretch>
        </p:blipFill>
        <p:spPr>
          <a:xfrm>
            <a:off x="-41817" y="-24392"/>
            <a:ext cx="9234603" cy="5178346"/>
          </a:xfrm>
          <a:prstGeom prst="rect">
            <a:avLst/>
          </a:prstGeom>
        </p:spPr>
      </p:pic>
    </p:spTree>
    <p:extLst>
      <p:ext uri="{BB962C8B-B14F-4D97-AF65-F5344CB8AC3E}">
        <p14:creationId xmlns:p14="http://schemas.microsoft.com/office/powerpoint/2010/main" val="1959197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4D4AC-06B3-4A93-AE4F-8BFA5D9710DD}"/>
              </a:ext>
            </a:extLst>
          </p:cNvPr>
          <p:cNvSpPr/>
          <p:nvPr/>
        </p:nvSpPr>
        <p:spPr>
          <a:xfrm>
            <a:off x="4457224" y="2417877"/>
            <a:ext cx="229550" cy="307777"/>
          </a:xfrm>
          <a:prstGeom prst="rect">
            <a:avLst/>
          </a:prstGeom>
        </p:spPr>
        <p:txBody>
          <a:bodyPr wrap="none">
            <a:spAutoFit/>
          </a:bodyPr>
          <a:lstStyle/>
          <a:p>
            <a:r>
              <a:rPr lang="en-IE">
                <a:latin typeface="Times New Roman" panose="02020603050405020304" pitchFamily="18" charset="0"/>
              </a:rPr>
              <a:t> </a:t>
            </a:r>
            <a:endParaRPr lang="en-IE"/>
          </a:p>
        </p:txBody>
      </p:sp>
      <p:pic>
        <p:nvPicPr>
          <p:cNvPr id="1026" name="Picture 2">
            <a:extLst>
              <a:ext uri="{FF2B5EF4-FFF2-40B4-BE49-F238E27FC236}">
                <a16:creationId xmlns:a16="http://schemas.microsoft.com/office/drawing/2014/main" id="{C2870145-6B8C-4803-9949-3664FEA0FF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9596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logo&#10;&#10;Description automatically generated">
            <a:extLst>
              <a:ext uri="{FF2B5EF4-FFF2-40B4-BE49-F238E27FC236}">
                <a16:creationId xmlns:a16="http://schemas.microsoft.com/office/drawing/2014/main" id="{944BC1FB-F30D-4C4F-AEC6-8ABE277874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55575" y="3331029"/>
            <a:ext cx="2188430" cy="1538968"/>
          </a:xfrm>
          <a:prstGeom prst="rect">
            <a:avLst/>
          </a:prstGeom>
        </p:spPr>
      </p:pic>
    </p:spTree>
    <p:extLst>
      <p:ext uri="{BB962C8B-B14F-4D97-AF65-F5344CB8AC3E}">
        <p14:creationId xmlns:p14="http://schemas.microsoft.com/office/powerpoint/2010/main" val="3502169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ddy bear sitting on top of a stuffed animal&#10;&#10;Description automatically generated">
            <a:extLst>
              <a:ext uri="{FF2B5EF4-FFF2-40B4-BE49-F238E27FC236}">
                <a16:creationId xmlns:a16="http://schemas.microsoft.com/office/drawing/2014/main" id="{5E51874D-E92D-409E-9A8E-9405F0EE44DD}"/>
              </a:ext>
            </a:extLst>
          </p:cNvPr>
          <p:cNvPicPr>
            <a:picLocks noChangeAspect="1"/>
          </p:cNvPicPr>
          <p:nvPr/>
        </p:nvPicPr>
        <p:blipFill>
          <a:blip r:embed="rId3"/>
          <a:stretch>
            <a:fillRect/>
          </a:stretch>
        </p:blipFill>
        <p:spPr>
          <a:xfrm>
            <a:off x="3775203" y="-23698"/>
            <a:ext cx="1840096" cy="2760144"/>
          </a:xfrm>
          <a:prstGeom prst="rect">
            <a:avLst/>
          </a:prstGeom>
        </p:spPr>
      </p:pic>
      <p:pic>
        <p:nvPicPr>
          <p:cNvPr id="6" name="Picture 5" descr="A picture containing table, cake, window, sitting&#10;&#10;Description automatically generated">
            <a:extLst>
              <a:ext uri="{FF2B5EF4-FFF2-40B4-BE49-F238E27FC236}">
                <a16:creationId xmlns:a16="http://schemas.microsoft.com/office/drawing/2014/main" id="{7D1A7FCF-6FAB-4468-BCD7-C3AD0BA296AE}"/>
              </a:ext>
            </a:extLst>
          </p:cNvPr>
          <p:cNvPicPr>
            <a:picLocks noChangeAspect="1"/>
          </p:cNvPicPr>
          <p:nvPr/>
        </p:nvPicPr>
        <p:blipFill>
          <a:blip r:embed="rId4"/>
          <a:stretch>
            <a:fillRect/>
          </a:stretch>
        </p:blipFill>
        <p:spPr>
          <a:xfrm>
            <a:off x="2046327" y="-15300"/>
            <a:ext cx="1836036" cy="2754054"/>
          </a:xfrm>
          <a:prstGeom prst="rect">
            <a:avLst/>
          </a:prstGeom>
        </p:spPr>
      </p:pic>
      <p:pic>
        <p:nvPicPr>
          <p:cNvPr id="8" name="Picture 7" descr="A picture containing person, man, sitting, holding&#10;&#10;Description automatically generated">
            <a:extLst>
              <a:ext uri="{FF2B5EF4-FFF2-40B4-BE49-F238E27FC236}">
                <a16:creationId xmlns:a16="http://schemas.microsoft.com/office/drawing/2014/main" id="{B3E6148E-B411-4DF0-91A9-FB706DA27750}"/>
              </a:ext>
            </a:extLst>
          </p:cNvPr>
          <p:cNvPicPr>
            <a:picLocks noChangeAspect="1"/>
          </p:cNvPicPr>
          <p:nvPr/>
        </p:nvPicPr>
        <p:blipFill>
          <a:blip r:embed="rId5"/>
          <a:stretch>
            <a:fillRect/>
          </a:stretch>
        </p:blipFill>
        <p:spPr>
          <a:xfrm>
            <a:off x="5605408" y="0"/>
            <a:ext cx="1824297" cy="2736446"/>
          </a:xfrm>
          <a:prstGeom prst="rect">
            <a:avLst/>
          </a:prstGeom>
        </p:spPr>
      </p:pic>
      <p:pic>
        <p:nvPicPr>
          <p:cNvPr id="10" name="Picture 9" descr="A hand holding a green dress&#10;&#10;Description automatically generated">
            <a:extLst>
              <a:ext uri="{FF2B5EF4-FFF2-40B4-BE49-F238E27FC236}">
                <a16:creationId xmlns:a16="http://schemas.microsoft.com/office/drawing/2014/main" id="{EAEB6FA3-7946-41C1-975E-93AC9BCA8725}"/>
              </a:ext>
            </a:extLst>
          </p:cNvPr>
          <p:cNvPicPr>
            <a:picLocks noChangeAspect="1"/>
          </p:cNvPicPr>
          <p:nvPr/>
        </p:nvPicPr>
        <p:blipFill>
          <a:blip r:embed="rId6"/>
          <a:stretch>
            <a:fillRect/>
          </a:stretch>
        </p:blipFill>
        <p:spPr>
          <a:xfrm>
            <a:off x="0" y="-13129"/>
            <a:ext cx="2062181" cy="2749575"/>
          </a:xfrm>
          <a:prstGeom prst="rect">
            <a:avLst/>
          </a:prstGeom>
        </p:spPr>
      </p:pic>
      <p:pic>
        <p:nvPicPr>
          <p:cNvPr id="12" name="Picture 11" descr="A person smiling for the camera&#10;&#10;Description automatically generated">
            <a:extLst>
              <a:ext uri="{FF2B5EF4-FFF2-40B4-BE49-F238E27FC236}">
                <a16:creationId xmlns:a16="http://schemas.microsoft.com/office/drawing/2014/main" id="{54D5F633-D2B9-42E8-8601-7414E16C5891}"/>
              </a:ext>
            </a:extLst>
          </p:cNvPr>
          <p:cNvPicPr>
            <a:picLocks noChangeAspect="1"/>
          </p:cNvPicPr>
          <p:nvPr/>
        </p:nvPicPr>
        <p:blipFill>
          <a:blip r:embed="rId7"/>
          <a:stretch>
            <a:fillRect/>
          </a:stretch>
        </p:blipFill>
        <p:spPr>
          <a:xfrm>
            <a:off x="7307963" y="-10080"/>
            <a:ext cx="1836036" cy="2749575"/>
          </a:xfrm>
          <a:prstGeom prst="rect">
            <a:avLst/>
          </a:prstGeom>
        </p:spPr>
      </p:pic>
      <p:sp>
        <p:nvSpPr>
          <p:cNvPr id="13" name="Rectangle 12">
            <a:extLst>
              <a:ext uri="{FF2B5EF4-FFF2-40B4-BE49-F238E27FC236}">
                <a16:creationId xmlns:a16="http://schemas.microsoft.com/office/drawing/2014/main" id="{493F6529-BD1E-445D-918C-307B75CFB86F}"/>
              </a:ext>
            </a:extLst>
          </p:cNvPr>
          <p:cNvSpPr/>
          <p:nvPr/>
        </p:nvSpPr>
        <p:spPr>
          <a:xfrm>
            <a:off x="7369153" y="2872854"/>
            <a:ext cx="1713655" cy="1200329"/>
          </a:xfrm>
          <a:prstGeom prst="rect">
            <a:avLst/>
          </a:prstGeom>
        </p:spPr>
        <p:txBody>
          <a:bodyPr wrap="square">
            <a:spAutoFit/>
          </a:bodyPr>
          <a:lstStyle/>
          <a:p>
            <a:r>
              <a:rPr lang="en-GB" sz="1200" dirty="0">
                <a:latin typeface="Univers" panose="020B0503020202020204" pitchFamily="34" charset="0"/>
              </a:rPr>
              <a:t>Each year, over 4 million girls are at risk of undergoing FGM. Most girls are cut before the age of 15. (</a:t>
            </a:r>
            <a:r>
              <a:rPr lang="en-GB" sz="1200" dirty="0">
                <a:latin typeface="Univers" panose="020B0503020202020204" pitchFamily="34" charset="0"/>
                <a:hlinkClick r:id="rId8"/>
              </a:rPr>
              <a:t>UNICEF</a:t>
            </a:r>
            <a:r>
              <a:rPr lang="en-GB" sz="1200" dirty="0">
                <a:latin typeface="Univers" panose="020B0503020202020204" pitchFamily="34" charset="0"/>
              </a:rPr>
              <a:t>)</a:t>
            </a:r>
          </a:p>
        </p:txBody>
      </p:sp>
      <p:sp>
        <p:nvSpPr>
          <p:cNvPr id="14" name="TextBox 13">
            <a:extLst>
              <a:ext uri="{FF2B5EF4-FFF2-40B4-BE49-F238E27FC236}">
                <a16:creationId xmlns:a16="http://schemas.microsoft.com/office/drawing/2014/main" id="{206B2F3B-BBFC-446E-8A6F-5EEDA281BD67}"/>
              </a:ext>
            </a:extLst>
          </p:cNvPr>
          <p:cNvSpPr txBox="1"/>
          <p:nvPr/>
        </p:nvSpPr>
        <p:spPr>
          <a:xfrm>
            <a:off x="88711" y="2872854"/>
            <a:ext cx="1624083" cy="2292935"/>
          </a:xfrm>
          <a:prstGeom prst="rect">
            <a:avLst/>
          </a:prstGeom>
          <a:noFill/>
        </p:spPr>
        <p:txBody>
          <a:bodyPr wrap="square" rtlCol="0">
            <a:spAutoFit/>
          </a:bodyPr>
          <a:lstStyle/>
          <a:p>
            <a:pPr algn="just"/>
            <a:r>
              <a:rPr lang="en-GB" sz="1200" dirty="0">
                <a:latin typeface="Univers" panose="020B0503020202020204" pitchFamily="34" charset="0"/>
              </a:rPr>
              <a:t>12 million girls are married before the age of 18, each year.  That is nearly one girl every 2 seconds that loses her childhood. 1 in 5 women was married before their 18th birthday. (</a:t>
            </a:r>
            <a:r>
              <a:rPr lang="en-GB" sz="1200" dirty="0">
                <a:latin typeface="Univers" panose="020B0503020202020204" pitchFamily="34" charset="0"/>
                <a:hlinkClick r:id="rId9"/>
              </a:rPr>
              <a:t>UNICEF</a:t>
            </a:r>
            <a:r>
              <a:rPr lang="en-GB" sz="1200" dirty="0">
                <a:latin typeface="Univers" panose="020B0503020202020204" pitchFamily="34" charset="0"/>
              </a:rPr>
              <a:t>)</a:t>
            </a:r>
          </a:p>
          <a:p>
            <a:pPr algn="just"/>
            <a:endParaRPr lang="en-IE" sz="1100" dirty="0">
              <a:latin typeface="Univers" panose="020B0503020202020204" pitchFamily="34" charset="0"/>
            </a:endParaRPr>
          </a:p>
        </p:txBody>
      </p:sp>
      <p:sp>
        <p:nvSpPr>
          <p:cNvPr id="15" name="TextBox 14">
            <a:extLst>
              <a:ext uri="{FF2B5EF4-FFF2-40B4-BE49-F238E27FC236}">
                <a16:creationId xmlns:a16="http://schemas.microsoft.com/office/drawing/2014/main" id="{D993C07D-7AA9-45B2-9964-A5AA9840ADBE}"/>
              </a:ext>
            </a:extLst>
          </p:cNvPr>
          <p:cNvSpPr txBox="1"/>
          <p:nvPr/>
        </p:nvSpPr>
        <p:spPr>
          <a:xfrm>
            <a:off x="2195860" y="2872854"/>
            <a:ext cx="1536970" cy="1969770"/>
          </a:xfrm>
          <a:prstGeom prst="rect">
            <a:avLst/>
          </a:prstGeom>
          <a:noFill/>
        </p:spPr>
        <p:txBody>
          <a:bodyPr wrap="square" rtlCol="0">
            <a:spAutoFit/>
          </a:bodyPr>
          <a:lstStyle/>
          <a:p>
            <a:pPr algn="just"/>
            <a:r>
              <a:rPr lang="en-GB" sz="1200" dirty="0">
                <a:latin typeface="Univers" panose="020B0503020202020204" pitchFamily="34" charset="0"/>
              </a:rPr>
              <a:t>Around the world, 132 million girls are out of school, girls’ access to education is the lowest worldwide, especially at the secondary level. (</a:t>
            </a:r>
            <a:r>
              <a:rPr lang="en-GB" sz="1200" dirty="0">
                <a:latin typeface="Univers" panose="020B0503020202020204" pitchFamily="34" charset="0"/>
                <a:hlinkClick r:id="rId10"/>
              </a:rPr>
              <a:t>UNICEF</a:t>
            </a:r>
            <a:r>
              <a:rPr lang="en-GB" sz="1200" dirty="0">
                <a:latin typeface="Univers" panose="020B0503020202020204" pitchFamily="34" charset="0"/>
              </a:rPr>
              <a:t>)</a:t>
            </a:r>
          </a:p>
          <a:p>
            <a:endParaRPr lang="en-IE" sz="1200" dirty="0">
              <a:latin typeface="Univers" panose="020B0503020202020204" pitchFamily="34" charset="0"/>
            </a:endParaRPr>
          </a:p>
        </p:txBody>
      </p:sp>
      <p:sp>
        <p:nvSpPr>
          <p:cNvPr id="16" name="TextBox 15">
            <a:extLst>
              <a:ext uri="{FF2B5EF4-FFF2-40B4-BE49-F238E27FC236}">
                <a16:creationId xmlns:a16="http://schemas.microsoft.com/office/drawing/2014/main" id="{D822730A-7BCD-4EA2-9D2C-3239F994C82F}"/>
              </a:ext>
            </a:extLst>
          </p:cNvPr>
          <p:cNvSpPr txBox="1"/>
          <p:nvPr/>
        </p:nvSpPr>
        <p:spPr>
          <a:xfrm>
            <a:off x="3926766" y="2872854"/>
            <a:ext cx="1536970" cy="1600438"/>
          </a:xfrm>
          <a:prstGeom prst="rect">
            <a:avLst/>
          </a:prstGeom>
          <a:noFill/>
        </p:spPr>
        <p:txBody>
          <a:bodyPr wrap="square" rtlCol="0">
            <a:spAutoFit/>
          </a:bodyPr>
          <a:lstStyle/>
          <a:p>
            <a:r>
              <a:rPr lang="en-GB" sz="1200" dirty="0">
                <a:latin typeface="Univers" panose="020B0503020202020204" pitchFamily="34" charset="0"/>
              </a:rPr>
              <a:t>Girls are disproportionately affected by HIV/AIDS, 62% of adolescents 15-19 living with HIV are girls. (</a:t>
            </a:r>
            <a:r>
              <a:rPr lang="en-GB" sz="1200" dirty="0">
                <a:latin typeface="Univers" panose="020B0503020202020204" pitchFamily="34" charset="0"/>
                <a:hlinkClick r:id="rId11"/>
              </a:rPr>
              <a:t>UNICEF</a:t>
            </a:r>
            <a:r>
              <a:rPr lang="en-GB" sz="1200" dirty="0">
                <a:latin typeface="Univers" panose="020B0503020202020204" pitchFamily="34" charset="0"/>
              </a:rPr>
              <a:t>)</a:t>
            </a:r>
          </a:p>
          <a:p>
            <a:endParaRPr lang="en-IE" dirty="0"/>
          </a:p>
        </p:txBody>
      </p:sp>
      <p:sp>
        <p:nvSpPr>
          <p:cNvPr id="17" name="TextBox 16">
            <a:extLst>
              <a:ext uri="{FF2B5EF4-FFF2-40B4-BE49-F238E27FC236}">
                <a16:creationId xmlns:a16="http://schemas.microsoft.com/office/drawing/2014/main" id="{3E737A2E-81B1-4392-BF05-DB30F9C226E8}"/>
              </a:ext>
            </a:extLst>
          </p:cNvPr>
          <p:cNvSpPr txBox="1"/>
          <p:nvPr/>
        </p:nvSpPr>
        <p:spPr>
          <a:xfrm>
            <a:off x="5759717" y="2872854"/>
            <a:ext cx="1534960" cy="1569660"/>
          </a:xfrm>
          <a:prstGeom prst="rect">
            <a:avLst/>
          </a:prstGeom>
          <a:noFill/>
        </p:spPr>
        <p:txBody>
          <a:bodyPr wrap="square" rtlCol="0">
            <a:spAutoFit/>
          </a:bodyPr>
          <a:lstStyle/>
          <a:p>
            <a:r>
              <a:rPr lang="en-GB" sz="1200" dirty="0">
                <a:latin typeface="Univers" panose="020B0503020202020204" pitchFamily="34" charset="0"/>
              </a:rPr>
              <a:t>Today 126 million baby girls are believed to be missing as a result of gender-biased sex selection. </a:t>
            </a:r>
          </a:p>
          <a:p>
            <a:r>
              <a:rPr lang="en-GB" sz="1200" dirty="0">
                <a:latin typeface="Univers" panose="020B0503020202020204" pitchFamily="34" charset="0"/>
              </a:rPr>
              <a:t>(</a:t>
            </a:r>
            <a:r>
              <a:rPr lang="en-GB" sz="1200" dirty="0">
                <a:latin typeface="Univers" panose="020B0503020202020204" pitchFamily="34" charset="0"/>
                <a:hlinkClick r:id="rId12"/>
              </a:rPr>
              <a:t>UNFPA</a:t>
            </a:r>
            <a:r>
              <a:rPr lang="en-GB" sz="1200" dirty="0">
                <a:latin typeface="Univers" panose="020B0503020202020204" pitchFamily="34" charset="0"/>
              </a:rPr>
              <a:t>)</a:t>
            </a:r>
          </a:p>
          <a:p>
            <a:endParaRPr lang="en-IE" sz="1200" dirty="0">
              <a:latin typeface="Univers" panose="020B0503020202020204" pitchFamily="34" charset="0"/>
            </a:endParaRPr>
          </a:p>
        </p:txBody>
      </p:sp>
    </p:spTree>
    <p:extLst>
      <p:ext uri="{BB962C8B-B14F-4D97-AF65-F5344CB8AC3E}">
        <p14:creationId xmlns:p14="http://schemas.microsoft.com/office/powerpoint/2010/main" val="2032411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3" name="Picture 2">
            <a:extLst>
              <a:ext uri="{FF2B5EF4-FFF2-40B4-BE49-F238E27FC236}">
                <a16:creationId xmlns:a16="http://schemas.microsoft.com/office/drawing/2014/main" id="{B576ABD5-8DF0-4155-A6D1-D61772A90E23}"/>
              </a:ext>
            </a:extLst>
          </p:cNvPr>
          <p:cNvPicPr>
            <a:picLocks noChangeAspect="1"/>
          </p:cNvPicPr>
          <p:nvPr/>
        </p:nvPicPr>
        <p:blipFill rotWithShape="1">
          <a:blip r:embed="rId3"/>
          <a:srcRect b="3017"/>
          <a:stretch/>
        </p:blipFill>
        <p:spPr>
          <a:xfrm>
            <a:off x="25330" y="10"/>
            <a:ext cx="9143980" cy="5143490"/>
          </a:xfrm>
          <a:prstGeom prst="rect">
            <a:avLst/>
          </a:prstGeom>
        </p:spPr>
      </p:pic>
      <p:pic>
        <p:nvPicPr>
          <p:cNvPr id="5" name="Picture 4">
            <a:extLst>
              <a:ext uri="{FF2B5EF4-FFF2-40B4-BE49-F238E27FC236}">
                <a16:creationId xmlns:a16="http://schemas.microsoft.com/office/drawing/2014/main" id="{7CADCADD-E8C5-43CE-B9BC-86337E1DC83D}"/>
              </a:ext>
            </a:extLst>
          </p:cNvPr>
          <p:cNvPicPr>
            <a:picLocks noChangeAspect="1"/>
          </p:cNvPicPr>
          <p:nvPr/>
        </p:nvPicPr>
        <p:blipFill>
          <a:blip r:embed="rId4"/>
          <a:stretch>
            <a:fillRect/>
          </a:stretch>
        </p:blipFill>
        <p:spPr>
          <a:xfrm>
            <a:off x="555437" y="4578176"/>
            <a:ext cx="1895901" cy="407568"/>
          </a:xfrm>
          <a:prstGeom prst="rect">
            <a:avLst/>
          </a:prstGeom>
        </p:spPr>
      </p:pic>
      <p:pic>
        <p:nvPicPr>
          <p:cNvPr id="4" name="Picture 3" descr="A picture containing device&#10;&#10;Description automatically generated">
            <a:extLst>
              <a:ext uri="{FF2B5EF4-FFF2-40B4-BE49-F238E27FC236}">
                <a16:creationId xmlns:a16="http://schemas.microsoft.com/office/drawing/2014/main" id="{4B7B3199-FE9B-4859-9425-63AF029BD230}"/>
              </a:ext>
            </a:extLst>
          </p:cNvPr>
          <p:cNvPicPr>
            <a:picLocks noChangeAspect="1"/>
          </p:cNvPicPr>
          <p:nvPr/>
        </p:nvPicPr>
        <p:blipFill>
          <a:blip r:embed="rId5"/>
          <a:stretch>
            <a:fillRect/>
          </a:stretch>
        </p:blipFill>
        <p:spPr>
          <a:xfrm>
            <a:off x="4199373" y="-68238"/>
            <a:ext cx="5111602"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3396" y="0"/>
            <a:ext cx="7735824" cy="51435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50248" y="0"/>
            <a:ext cx="4093753" cy="5143500"/>
          </a:xfrm>
          <a:prstGeom prst="rect">
            <a:avLst/>
          </a:prstGeom>
        </p:spPr>
      </p:pic>
    </p:spTree>
    <p:extLst>
      <p:ext uri="{BB962C8B-B14F-4D97-AF65-F5344CB8AC3E}">
        <p14:creationId xmlns:p14="http://schemas.microsoft.com/office/powerpoint/2010/main" val="73157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RL GRIME - Always | #ENDChildMarriageNow | UNICEF">
            <a:hlinkClick r:id="" action="ppaction://media"/>
            <a:extLst>
              <a:ext uri="{FF2B5EF4-FFF2-40B4-BE49-F238E27FC236}">
                <a16:creationId xmlns:a16="http://schemas.microsoft.com/office/drawing/2014/main" id="{EC99FF41-02BB-427F-BBE9-72EFD7BDC046}"/>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643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50F3AD5-2E28-4B67-8E52-214694126098}"/>
              </a:ext>
            </a:extLst>
          </p:cNvPr>
          <p:cNvPicPr>
            <a:picLocks noChangeAspect="1"/>
          </p:cNvPicPr>
          <p:nvPr/>
        </p:nvPicPr>
        <p:blipFill>
          <a:blip r:embed="rId3"/>
          <a:stretch>
            <a:fillRect/>
          </a:stretch>
        </p:blipFill>
        <p:spPr>
          <a:xfrm>
            <a:off x="-342172" y="0"/>
            <a:ext cx="9828344" cy="5143500"/>
          </a:xfrm>
          <a:prstGeom prst="rect">
            <a:avLst/>
          </a:prstGeom>
        </p:spPr>
      </p:pic>
    </p:spTree>
    <p:extLst>
      <p:ext uri="{BB962C8B-B14F-4D97-AF65-F5344CB8AC3E}">
        <p14:creationId xmlns:p14="http://schemas.microsoft.com/office/powerpoint/2010/main" val="1112254544"/>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UNICEF">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ition Year Training Workshop.potx" id="{9C9CD081-58F1-4DCD-BE92-DDB42D85BC47}" vid="{93A81CCA-D151-4DEC-95BD-5ED5D1C73E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CEF">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ition Year Training Workshop.potx" id="{9C9CD081-58F1-4DCD-BE92-DDB42D85BC47}" vid="{93A81CCA-D151-4DEC-95BD-5ED5D1C73E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7754E0635435469BC05ED0011C52AB" ma:contentTypeVersion="11" ma:contentTypeDescription="Create a new document." ma:contentTypeScope="" ma:versionID="29b85ded421ee1d997238f93fc161d90">
  <xsd:schema xmlns:xsd="http://www.w3.org/2001/XMLSchema" xmlns:xs="http://www.w3.org/2001/XMLSchema" xmlns:p="http://schemas.microsoft.com/office/2006/metadata/properties" xmlns:ns2="f146cff5-8d07-4361-a082-4e16c196f8ce" xmlns:ns3="2f2b1fa9-6155-42a0-939e-77327d739dee" targetNamespace="http://schemas.microsoft.com/office/2006/metadata/properties" ma:root="true" ma:fieldsID="31519a1e5f65cb31f9b8e9049c9f8f36" ns2:_="" ns3:_="">
    <xsd:import namespace="f146cff5-8d07-4361-a082-4e16c196f8ce"/>
    <xsd:import namespace="2f2b1fa9-6155-42a0-939e-77327d739dee"/>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46cff5-8d07-4361-a082-4e16c196f8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2b1fa9-6155-42a0-939e-77327d739d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F28E9F-EDB1-4C60-9E51-16DFD0B2F7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46cff5-8d07-4361-a082-4e16c196f8ce"/>
    <ds:schemaRef ds:uri="2f2b1fa9-6155-42a0-939e-77327d739d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BF6624-6757-4A25-8CED-BEC6A1459112}">
  <ds:schemaRefs>
    <ds:schemaRef ds:uri="http://purl.org/dc/dcmitype/"/>
    <ds:schemaRef ds:uri="http://schemas.microsoft.com/office/2006/metadata/properties"/>
    <ds:schemaRef ds:uri="http://www.w3.org/XML/1998/namespace"/>
    <ds:schemaRef ds:uri="f146cff5-8d07-4361-a082-4e16c196f8c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2f2b1fa9-6155-42a0-939e-77327d739dee"/>
  </ds:schemaRefs>
</ds:datastoreItem>
</file>

<file path=customXml/itemProps3.xml><?xml version="1.0" encoding="utf-8"?>
<ds:datastoreItem xmlns:ds="http://schemas.openxmlformats.org/officeDocument/2006/customXml" ds:itemID="{52B16780-C5D1-4331-ABA8-8EE38E9C9D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2644</Words>
  <Application>Microsoft Office PowerPoint</Application>
  <PresentationFormat>On-screen Show (16:9)</PresentationFormat>
  <Paragraphs>113</Paragraphs>
  <Slides>18</Slides>
  <Notes>16</Notes>
  <HiddenSlides>0</HiddenSlides>
  <MMClips>14</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Arial Black</vt:lpstr>
      <vt:lpstr>Calibri Light</vt:lpstr>
      <vt:lpstr>Arial</vt:lpstr>
      <vt:lpstr>Calibri</vt:lpstr>
      <vt:lpstr>Times New Roman</vt:lpstr>
      <vt:lpstr>Univers</vt:lpstr>
      <vt:lpstr>Avenir Next Condensed</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Vivienne Parry</dc:creator>
  <cp:lastModifiedBy>Vivienne Parry</cp:lastModifiedBy>
  <cp:revision>1</cp:revision>
  <dcterms:created xsi:type="dcterms:W3CDTF">2020-07-30T20:37:00Z</dcterms:created>
  <dcterms:modified xsi:type="dcterms:W3CDTF">2020-07-30T20:39:39Z</dcterms:modified>
</cp:coreProperties>
</file>